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5" r:id="rId7"/>
    <p:sldId id="261" r:id="rId8"/>
    <p:sldId id="259" r:id="rId9"/>
    <p:sldId id="258" r:id="rId10"/>
    <p:sldId id="260" r:id="rId11"/>
    <p:sldId id="264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2CDFC-E651-4B5B-BC9E-156C8B47BFD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822CB3-D588-491B-BCA6-D3628633A79F}">
      <dgm:prSet/>
      <dgm:spPr/>
      <dgm:t>
        <a:bodyPr/>
        <a:lstStyle/>
        <a:p>
          <a:r>
            <a:rPr lang="en-GB"/>
            <a:t>Stephen – Project Manager + Software Assist</a:t>
          </a:r>
          <a:endParaRPr lang="en-US"/>
        </a:p>
      </dgm:t>
    </dgm:pt>
    <dgm:pt modelId="{21665EE1-F469-406D-B4AC-152480D29D59}" type="parTrans" cxnId="{3C1E1798-62A9-4A18-A185-39CA275FCBA5}">
      <dgm:prSet/>
      <dgm:spPr/>
      <dgm:t>
        <a:bodyPr/>
        <a:lstStyle/>
        <a:p>
          <a:endParaRPr lang="en-US"/>
        </a:p>
      </dgm:t>
    </dgm:pt>
    <dgm:pt modelId="{8788BDC5-2022-4277-B020-22E8355B9D6F}" type="sibTrans" cxnId="{3C1E1798-62A9-4A18-A185-39CA275FCBA5}">
      <dgm:prSet/>
      <dgm:spPr/>
      <dgm:t>
        <a:bodyPr/>
        <a:lstStyle/>
        <a:p>
          <a:endParaRPr lang="en-US"/>
        </a:p>
      </dgm:t>
    </dgm:pt>
    <dgm:pt modelId="{FF48B927-B46D-4CA1-814D-9D16C77DBDBB}">
      <dgm:prSet/>
      <dgm:spPr/>
      <dgm:t>
        <a:bodyPr/>
        <a:lstStyle/>
        <a:p>
          <a:r>
            <a:rPr lang="en-GB"/>
            <a:t>Oly – Management Assist + Integration</a:t>
          </a:r>
          <a:endParaRPr lang="en-US"/>
        </a:p>
      </dgm:t>
    </dgm:pt>
    <dgm:pt modelId="{C003ED56-A405-4949-9ED5-7B7D43C222FE}" type="parTrans" cxnId="{75C81D8D-E677-473D-8FB8-D4C3B969B0A7}">
      <dgm:prSet/>
      <dgm:spPr/>
      <dgm:t>
        <a:bodyPr/>
        <a:lstStyle/>
        <a:p>
          <a:endParaRPr lang="en-US"/>
        </a:p>
      </dgm:t>
    </dgm:pt>
    <dgm:pt modelId="{20C7F8D6-CBAC-4636-A31F-C2B2690476C7}" type="sibTrans" cxnId="{75C81D8D-E677-473D-8FB8-D4C3B969B0A7}">
      <dgm:prSet/>
      <dgm:spPr/>
      <dgm:t>
        <a:bodyPr/>
        <a:lstStyle/>
        <a:p>
          <a:endParaRPr lang="en-US"/>
        </a:p>
      </dgm:t>
    </dgm:pt>
    <dgm:pt modelId="{03BFAC3B-FC32-43F7-8D74-12CCD3C09CBE}">
      <dgm:prSet/>
      <dgm:spPr/>
      <dgm:t>
        <a:bodyPr/>
        <a:lstStyle/>
        <a:p>
          <a:r>
            <a:rPr lang="en-GB"/>
            <a:t>Ify – Integration</a:t>
          </a:r>
          <a:endParaRPr lang="en-US"/>
        </a:p>
      </dgm:t>
    </dgm:pt>
    <dgm:pt modelId="{6DD0D44C-629B-4111-B031-36125108D37E}" type="parTrans" cxnId="{51CB9AA1-BB8B-49C0-A035-0E519C76079B}">
      <dgm:prSet/>
      <dgm:spPr/>
      <dgm:t>
        <a:bodyPr/>
        <a:lstStyle/>
        <a:p>
          <a:endParaRPr lang="en-US"/>
        </a:p>
      </dgm:t>
    </dgm:pt>
    <dgm:pt modelId="{95A3975A-E1EF-4F07-BF1D-C269E8A22F5E}" type="sibTrans" cxnId="{51CB9AA1-BB8B-49C0-A035-0E519C76079B}">
      <dgm:prSet/>
      <dgm:spPr/>
      <dgm:t>
        <a:bodyPr/>
        <a:lstStyle/>
        <a:p>
          <a:endParaRPr lang="en-US"/>
        </a:p>
      </dgm:t>
    </dgm:pt>
    <dgm:pt modelId="{E1772435-2068-4A4C-BE46-E7B289C62B51}">
      <dgm:prSet/>
      <dgm:spPr/>
      <dgm:t>
        <a:bodyPr/>
        <a:lstStyle/>
        <a:p>
          <a:r>
            <a:rPr lang="en-GB"/>
            <a:t>Jack – Design + Integration</a:t>
          </a:r>
          <a:endParaRPr lang="en-US"/>
        </a:p>
      </dgm:t>
    </dgm:pt>
    <dgm:pt modelId="{40ADE9DD-8B21-4D6F-B873-D3406A95197E}" type="parTrans" cxnId="{33FF06D6-60E1-4D0A-B4F6-E245340A6B1C}">
      <dgm:prSet/>
      <dgm:spPr/>
      <dgm:t>
        <a:bodyPr/>
        <a:lstStyle/>
        <a:p>
          <a:endParaRPr lang="en-US"/>
        </a:p>
      </dgm:t>
    </dgm:pt>
    <dgm:pt modelId="{D8ECB71C-8C62-42D5-A2FC-189A54E2944E}" type="sibTrans" cxnId="{33FF06D6-60E1-4D0A-B4F6-E245340A6B1C}">
      <dgm:prSet/>
      <dgm:spPr/>
      <dgm:t>
        <a:bodyPr/>
        <a:lstStyle/>
        <a:p>
          <a:endParaRPr lang="en-US"/>
        </a:p>
      </dgm:t>
    </dgm:pt>
    <dgm:pt modelId="{52EBD487-0ABA-4CA4-A5E0-F8D3A505A360}">
      <dgm:prSet/>
      <dgm:spPr/>
      <dgm:t>
        <a:bodyPr/>
        <a:lstStyle/>
        <a:p>
          <a:r>
            <a:rPr lang="fr-FR"/>
            <a:t>Dan – Machine Vision</a:t>
          </a:r>
          <a:endParaRPr lang="en-US"/>
        </a:p>
      </dgm:t>
    </dgm:pt>
    <dgm:pt modelId="{3D8ADE5A-22EC-41BA-8078-91A26B19E06B}" type="parTrans" cxnId="{5B6C65B9-FA63-485B-9D09-953867A29991}">
      <dgm:prSet/>
      <dgm:spPr/>
      <dgm:t>
        <a:bodyPr/>
        <a:lstStyle/>
        <a:p>
          <a:endParaRPr lang="en-US"/>
        </a:p>
      </dgm:t>
    </dgm:pt>
    <dgm:pt modelId="{6E097737-AD62-4C9B-B396-416C61D98161}" type="sibTrans" cxnId="{5B6C65B9-FA63-485B-9D09-953867A29991}">
      <dgm:prSet/>
      <dgm:spPr/>
      <dgm:t>
        <a:bodyPr/>
        <a:lstStyle/>
        <a:p>
          <a:endParaRPr lang="en-US"/>
        </a:p>
      </dgm:t>
    </dgm:pt>
    <dgm:pt modelId="{AFB00698-CA4A-4D39-906B-B9155E7261D1}">
      <dgm:prSet/>
      <dgm:spPr/>
      <dgm:t>
        <a:bodyPr/>
        <a:lstStyle/>
        <a:p>
          <a:r>
            <a:rPr lang="fr-FR"/>
            <a:t>Leo – Machine Vision</a:t>
          </a:r>
          <a:endParaRPr lang="en-US"/>
        </a:p>
      </dgm:t>
    </dgm:pt>
    <dgm:pt modelId="{D65A7A8D-087C-4F07-8C7C-EEEB632C7085}" type="parTrans" cxnId="{2BD06991-3E8B-4502-8400-C41F97D4F6F8}">
      <dgm:prSet/>
      <dgm:spPr/>
      <dgm:t>
        <a:bodyPr/>
        <a:lstStyle/>
        <a:p>
          <a:endParaRPr lang="en-US"/>
        </a:p>
      </dgm:t>
    </dgm:pt>
    <dgm:pt modelId="{283AC34C-2CD1-4DCE-8DB3-AF2B6A0152FE}" type="sibTrans" cxnId="{2BD06991-3E8B-4502-8400-C41F97D4F6F8}">
      <dgm:prSet/>
      <dgm:spPr/>
      <dgm:t>
        <a:bodyPr/>
        <a:lstStyle/>
        <a:p>
          <a:endParaRPr lang="en-US"/>
        </a:p>
      </dgm:t>
    </dgm:pt>
    <dgm:pt modelId="{67F89527-B167-4820-BE93-A3EFC00C86EC}" type="pres">
      <dgm:prSet presAssocID="{4FF2CDFC-E651-4B5B-BC9E-156C8B47BFD0}" presName="root" presStyleCnt="0">
        <dgm:presLayoutVars>
          <dgm:dir/>
          <dgm:resizeHandles val="exact"/>
        </dgm:presLayoutVars>
      </dgm:prSet>
      <dgm:spPr/>
    </dgm:pt>
    <dgm:pt modelId="{EABB6FF8-FCF6-4025-B645-1F22E30A0A07}" type="pres">
      <dgm:prSet presAssocID="{4FF2CDFC-E651-4B5B-BC9E-156C8B47BFD0}" presName="container" presStyleCnt="0">
        <dgm:presLayoutVars>
          <dgm:dir/>
          <dgm:resizeHandles val="exact"/>
        </dgm:presLayoutVars>
      </dgm:prSet>
      <dgm:spPr/>
    </dgm:pt>
    <dgm:pt modelId="{50E07541-7F6B-4284-BFF0-4DB84D570B60}" type="pres">
      <dgm:prSet presAssocID="{3C822CB3-D588-491B-BCA6-D3628633A79F}" presName="compNode" presStyleCnt="0"/>
      <dgm:spPr/>
    </dgm:pt>
    <dgm:pt modelId="{571D29A6-1BF4-40B8-8D0A-8CC74A858A08}" type="pres">
      <dgm:prSet presAssocID="{3C822CB3-D588-491B-BCA6-D3628633A79F}" presName="iconBgRect" presStyleLbl="bgShp" presStyleIdx="0" presStyleCnt="6"/>
      <dgm:spPr/>
    </dgm:pt>
    <dgm:pt modelId="{3E969860-317A-4A07-AC8F-138A7D8904FF}" type="pres">
      <dgm:prSet presAssocID="{3C822CB3-D588-491B-BCA6-D3628633A7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2C6A4F7-8B9C-4B7C-84F8-632E53FF2012}" type="pres">
      <dgm:prSet presAssocID="{3C822CB3-D588-491B-BCA6-D3628633A79F}" presName="spaceRect" presStyleCnt="0"/>
      <dgm:spPr/>
    </dgm:pt>
    <dgm:pt modelId="{DEA8C190-9707-4E91-9AB6-762B07E42544}" type="pres">
      <dgm:prSet presAssocID="{3C822CB3-D588-491B-BCA6-D3628633A79F}" presName="textRect" presStyleLbl="revTx" presStyleIdx="0" presStyleCnt="6">
        <dgm:presLayoutVars>
          <dgm:chMax val="1"/>
          <dgm:chPref val="1"/>
        </dgm:presLayoutVars>
      </dgm:prSet>
      <dgm:spPr/>
    </dgm:pt>
    <dgm:pt modelId="{5286B125-F3CC-407D-82F2-0238069371B3}" type="pres">
      <dgm:prSet presAssocID="{8788BDC5-2022-4277-B020-22E8355B9D6F}" presName="sibTrans" presStyleLbl="sibTrans2D1" presStyleIdx="0" presStyleCnt="0"/>
      <dgm:spPr/>
    </dgm:pt>
    <dgm:pt modelId="{738C20B3-E0DF-400E-B06B-22A41B83FD02}" type="pres">
      <dgm:prSet presAssocID="{FF48B927-B46D-4CA1-814D-9D16C77DBDBB}" presName="compNode" presStyleCnt="0"/>
      <dgm:spPr/>
    </dgm:pt>
    <dgm:pt modelId="{1FED84B4-23E5-4538-9F8A-B5F1963654F4}" type="pres">
      <dgm:prSet presAssocID="{FF48B927-B46D-4CA1-814D-9D16C77DBDBB}" presName="iconBgRect" presStyleLbl="bgShp" presStyleIdx="1" presStyleCnt="6"/>
      <dgm:spPr/>
    </dgm:pt>
    <dgm:pt modelId="{28C9C40F-1181-4F93-93FD-72945A35CC12}" type="pres">
      <dgm:prSet presAssocID="{FF48B927-B46D-4CA1-814D-9D16C77DBDB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Walking"/>
        </a:ext>
      </dgm:extLst>
    </dgm:pt>
    <dgm:pt modelId="{5F9DDAF0-C0E0-4506-9D71-3B78BF3868E1}" type="pres">
      <dgm:prSet presAssocID="{FF48B927-B46D-4CA1-814D-9D16C77DBDBB}" presName="spaceRect" presStyleCnt="0"/>
      <dgm:spPr/>
    </dgm:pt>
    <dgm:pt modelId="{C9FCD421-77C8-4A99-89AD-765F96EF321E}" type="pres">
      <dgm:prSet presAssocID="{FF48B927-B46D-4CA1-814D-9D16C77DBDBB}" presName="textRect" presStyleLbl="revTx" presStyleIdx="1" presStyleCnt="6">
        <dgm:presLayoutVars>
          <dgm:chMax val="1"/>
          <dgm:chPref val="1"/>
        </dgm:presLayoutVars>
      </dgm:prSet>
      <dgm:spPr/>
    </dgm:pt>
    <dgm:pt modelId="{D8F6F8EE-97DA-453A-ACB6-056DF04C886E}" type="pres">
      <dgm:prSet presAssocID="{20C7F8D6-CBAC-4636-A31F-C2B2690476C7}" presName="sibTrans" presStyleLbl="sibTrans2D1" presStyleIdx="0" presStyleCnt="0"/>
      <dgm:spPr/>
    </dgm:pt>
    <dgm:pt modelId="{C22E1D96-05DD-4D84-B315-3ABC1811FE1F}" type="pres">
      <dgm:prSet presAssocID="{03BFAC3B-FC32-43F7-8D74-12CCD3C09CBE}" presName="compNode" presStyleCnt="0"/>
      <dgm:spPr/>
    </dgm:pt>
    <dgm:pt modelId="{A8155D6B-A964-4FAF-A0AE-FB616478A0C4}" type="pres">
      <dgm:prSet presAssocID="{03BFAC3B-FC32-43F7-8D74-12CCD3C09CBE}" presName="iconBgRect" presStyleLbl="bgShp" presStyleIdx="2" presStyleCnt="6"/>
      <dgm:spPr/>
    </dgm:pt>
    <dgm:pt modelId="{08B233CD-96AB-4A23-8999-771FBA89307B}" type="pres">
      <dgm:prSet presAssocID="{03BFAC3B-FC32-43F7-8D74-12CCD3C09CB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2385E2BD-54F7-4038-99F5-62255D1BCBE8}" type="pres">
      <dgm:prSet presAssocID="{03BFAC3B-FC32-43F7-8D74-12CCD3C09CBE}" presName="spaceRect" presStyleCnt="0"/>
      <dgm:spPr/>
    </dgm:pt>
    <dgm:pt modelId="{3BAA6999-6A38-4097-B506-178F633A04C6}" type="pres">
      <dgm:prSet presAssocID="{03BFAC3B-FC32-43F7-8D74-12CCD3C09CBE}" presName="textRect" presStyleLbl="revTx" presStyleIdx="2" presStyleCnt="6">
        <dgm:presLayoutVars>
          <dgm:chMax val="1"/>
          <dgm:chPref val="1"/>
        </dgm:presLayoutVars>
      </dgm:prSet>
      <dgm:spPr/>
    </dgm:pt>
    <dgm:pt modelId="{CBDA2F2F-6F2D-42FD-9763-0AA0AFF5A5E8}" type="pres">
      <dgm:prSet presAssocID="{95A3975A-E1EF-4F07-BF1D-C269E8A22F5E}" presName="sibTrans" presStyleLbl="sibTrans2D1" presStyleIdx="0" presStyleCnt="0"/>
      <dgm:spPr/>
    </dgm:pt>
    <dgm:pt modelId="{7DDCB705-E90D-4FD5-8BC2-FF3E7C5E8A94}" type="pres">
      <dgm:prSet presAssocID="{E1772435-2068-4A4C-BE46-E7B289C62B51}" presName="compNode" presStyleCnt="0"/>
      <dgm:spPr/>
    </dgm:pt>
    <dgm:pt modelId="{1A7E8A43-F975-4756-9CF5-0479953C86E2}" type="pres">
      <dgm:prSet presAssocID="{E1772435-2068-4A4C-BE46-E7B289C62B51}" presName="iconBgRect" presStyleLbl="bgShp" presStyleIdx="3" presStyleCnt="6"/>
      <dgm:spPr/>
    </dgm:pt>
    <dgm:pt modelId="{7B2C5C8E-0CF8-43E9-B56B-DB4ECC8495C4}" type="pres">
      <dgm:prSet presAssocID="{E1772435-2068-4A4C-BE46-E7B289C62B5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orescentLightBlub"/>
        </a:ext>
      </dgm:extLst>
    </dgm:pt>
    <dgm:pt modelId="{CBF98F58-6241-4987-922A-48FCC116BD8D}" type="pres">
      <dgm:prSet presAssocID="{E1772435-2068-4A4C-BE46-E7B289C62B51}" presName="spaceRect" presStyleCnt="0"/>
      <dgm:spPr/>
    </dgm:pt>
    <dgm:pt modelId="{2B7234E8-DB55-4103-AEF3-C44E501DC292}" type="pres">
      <dgm:prSet presAssocID="{E1772435-2068-4A4C-BE46-E7B289C62B51}" presName="textRect" presStyleLbl="revTx" presStyleIdx="3" presStyleCnt="6">
        <dgm:presLayoutVars>
          <dgm:chMax val="1"/>
          <dgm:chPref val="1"/>
        </dgm:presLayoutVars>
      </dgm:prSet>
      <dgm:spPr/>
    </dgm:pt>
    <dgm:pt modelId="{B328AADE-1F86-4D44-B7DF-ED5FF8AAAA94}" type="pres">
      <dgm:prSet presAssocID="{D8ECB71C-8C62-42D5-A2FC-189A54E2944E}" presName="sibTrans" presStyleLbl="sibTrans2D1" presStyleIdx="0" presStyleCnt="0"/>
      <dgm:spPr/>
    </dgm:pt>
    <dgm:pt modelId="{791B3FC1-3706-4CB6-924A-BE777F79F8F0}" type="pres">
      <dgm:prSet presAssocID="{52EBD487-0ABA-4CA4-A5E0-F8D3A505A360}" presName="compNode" presStyleCnt="0"/>
      <dgm:spPr/>
    </dgm:pt>
    <dgm:pt modelId="{6599FFFB-069D-4D61-9985-DB5864A983C9}" type="pres">
      <dgm:prSet presAssocID="{52EBD487-0ABA-4CA4-A5E0-F8D3A505A360}" presName="iconBgRect" presStyleLbl="bgShp" presStyleIdx="4" presStyleCnt="6"/>
      <dgm:spPr/>
    </dgm:pt>
    <dgm:pt modelId="{7BDAF6D6-770D-4AC8-BC81-FC4B8E2BD926}" type="pres">
      <dgm:prSet presAssocID="{52EBD487-0ABA-4CA4-A5E0-F8D3A505A3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05EE959E-E12E-43D4-835C-9D1AA055D1AC}" type="pres">
      <dgm:prSet presAssocID="{52EBD487-0ABA-4CA4-A5E0-F8D3A505A360}" presName="spaceRect" presStyleCnt="0"/>
      <dgm:spPr/>
    </dgm:pt>
    <dgm:pt modelId="{4A198248-CA11-4CD8-9495-76F8AAFD099B}" type="pres">
      <dgm:prSet presAssocID="{52EBD487-0ABA-4CA4-A5E0-F8D3A505A360}" presName="textRect" presStyleLbl="revTx" presStyleIdx="4" presStyleCnt="6">
        <dgm:presLayoutVars>
          <dgm:chMax val="1"/>
          <dgm:chPref val="1"/>
        </dgm:presLayoutVars>
      </dgm:prSet>
      <dgm:spPr/>
    </dgm:pt>
    <dgm:pt modelId="{518FEE70-E4AE-45D8-8C15-DF517A14D988}" type="pres">
      <dgm:prSet presAssocID="{6E097737-AD62-4C9B-B396-416C61D98161}" presName="sibTrans" presStyleLbl="sibTrans2D1" presStyleIdx="0" presStyleCnt="0"/>
      <dgm:spPr/>
    </dgm:pt>
    <dgm:pt modelId="{F2D5DD67-0F02-4CED-8E70-07ECE11E6BFC}" type="pres">
      <dgm:prSet presAssocID="{AFB00698-CA4A-4D39-906B-B9155E7261D1}" presName="compNode" presStyleCnt="0"/>
      <dgm:spPr/>
    </dgm:pt>
    <dgm:pt modelId="{6D87E15F-3C58-4603-A266-4A9F74BD194B}" type="pres">
      <dgm:prSet presAssocID="{AFB00698-CA4A-4D39-906B-B9155E7261D1}" presName="iconBgRect" presStyleLbl="bgShp" presStyleIdx="5" presStyleCnt="6"/>
      <dgm:spPr/>
    </dgm:pt>
    <dgm:pt modelId="{B809A000-356C-4F2F-9A57-9AE39297226D}" type="pres">
      <dgm:prSet presAssocID="{AFB00698-CA4A-4D39-906B-B9155E7261D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0501455-3DBE-4B3B-81B7-75B10559187C}" type="pres">
      <dgm:prSet presAssocID="{AFB00698-CA4A-4D39-906B-B9155E7261D1}" presName="spaceRect" presStyleCnt="0"/>
      <dgm:spPr/>
    </dgm:pt>
    <dgm:pt modelId="{0CD7DDDC-F6FF-45DA-AC60-4513E4F862A1}" type="pres">
      <dgm:prSet presAssocID="{AFB00698-CA4A-4D39-906B-B9155E7261D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BFD70F-A2E2-45E0-9E7C-753F4EB43EE8}" type="presOf" srcId="{52EBD487-0ABA-4CA4-A5E0-F8D3A505A360}" destId="{4A198248-CA11-4CD8-9495-76F8AAFD099B}" srcOrd="0" destOrd="0" presId="urn:microsoft.com/office/officeart/2018/2/layout/IconCircleList"/>
    <dgm:cxn modelId="{5535031C-80ED-4D55-816A-88AE55B3622E}" type="presOf" srcId="{20C7F8D6-CBAC-4636-A31F-C2B2690476C7}" destId="{D8F6F8EE-97DA-453A-ACB6-056DF04C886E}" srcOrd="0" destOrd="0" presId="urn:microsoft.com/office/officeart/2018/2/layout/IconCircleList"/>
    <dgm:cxn modelId="{97006A5D-7FC0-4F2A-B101-CA100CA85C96}" type="presOf" srcId="{4FF2CDFC-E651-4B5B-BC9E-156C8B47BFD0}" destId="{67F89527-B167-4820-BE93-A3EFC00C86EC}" srcOrd="0" destOrd="0" presId="urn:microsoft.com/office/officeart/2018/2/layout/IconCircleList"/>
    <dgm:cxn modelId="{2F675271-A975-424A-B8C7-6FA19B2BFE56}" type="presOf" srcId="{D8ECB71C-8C62-42D5-A2FC-189A54E2944E}" destId="{B328AADE-1F86-4D44-B7DF-ED5FF8AAAA94}" srcOrd="0" destOrd="0" presId="urn:microsoft.com/office/officeart/2018/2/layout/IconCircleList"/>
    <dgm:cxn modelId="{64B1877D-3F17-422D-B8FA-E525B73EE65F}" type="presOf" srcId="{E1772435-2068-4A4C-BE46-E7B289C62B51}" destId="{2B7234E8-DB55-4103-AEF3-C44E501DC292}" srcOrd="0" destOrd="0" presId="urn:microsoft.com/office/officeart/2018/2/layout/IconCircleList"/>
    <dgm:cxn modelId="{8D66417F-691A-4189-86F4-73A7E2A8B6F5}" type="presOf" srcId="{AFB00698-CA4A-4D39-906B-B9155E7261D1}" destId="{0CD7DDDC-F6FF-45DA-AC60-4513E4F862A1}" srcOrd="0" destOrd="0" presId="urn:microsoft.com/office/officeart/2018/2/layout/IconCircleList"/>
    <dgm:cxn modelId="{75C81D8D-E677-473D-8FB8-D4C3B969B0A7}" srcId="{4FF2CDFC-E651-4B5B-BC9E-156C8B47BFD0}" destId="{FF48B927-B46D-4CA1-814D-9D16C77DBDBB}" srcOrd="1" destOrd="0" parTransId="{C003ED56-A405-4949-9ED5-7B7D43C222FE}" sibTransId="{20C7F8D6-CBAC-4636-A31F-C2B2690476C7}"/>
    <dgm:cxn modelId="{2BD06991-3E8B-4502-8400-C41F97D4F6F8}" srcId="{4FF2CDFC-E651-4B5B-BC9E-156C8B47BFD0}" destId="{AFB00698-CA4A-4D39-906B-B9155E7261D1}" srcOrd="5" destOrd="0" parTransId="{D65A7A8D-087C-4F07-8C7C-EEEB632C7085}" sibTransId="{283AC34C-2CD1-4DCE-8DB3-AF2B6A0152FE}"/>
    <dgm:cxn modelId="{3C1E1798-62A9-4A18-A185-39CA275FCBA5}" srcId="{4FF2CDFC-E651-4B5B-BC9E-156C8B47BFD0}" destId="{3C822CB3-D588-491B-BCA6-D3628633A79F}" srcOrd="0" destOrd="0" parTransId="{21665EE1-F469-406D-B4AC-152480D29D59}" sibTransId="{8788BDC5-2022-4277-B020-22E8355B9D6F}"/>
    <dgm:cxn modelId="{51CB9AA1-BB8B-49C0-A035-0E519C76079B}" srcId="{4FF2CDFC-E651-4B5B-BC9E-156C8B47BFD0}" destId="{03BFAC3B-FC32-43F7-8D74-12CCD3C09CBE}" srcOrd="2" destOrd="0" parTransId="{6DD0D44C-629B-4111-B031-36125108D37E}" sibTransId="{95A3975A-E1EF-4F07-BF1D-C269E8A22F5E}"/>
    <dgm:cxn modelId="{82EE50AB-93CC-496A-8B41-92C710DB3A8B}" type="presOf" srcId="{8788BDC5-2022-4277-B020-22E8355B9D6F}" destId="{5286B125-F3CC-407D-82F2-0238069371B3}" srcOrd="0" destOrd="0" presId="urn:microsoft.com/office/officeart/2018/2/layout/IconCircleList"/>
    <dgm:cxn modelId="{5B6C65B9-FA63-485B-9D09-953867A29991}" srcId="{4FF2CDFC-E651-4B5B-BC9E-156C8B47BFD0}" destId="{52EBD487-0ABA-4CA4-A5E0-F8D3A505A360}" srcOrd="4" destOrd="0" parTransId="{3D8ADE5A-22EC-41BA-8078-91A26B19E06B}" sibTransId="{6E097737-AD62-4C9B-B396-416C61D98161}"/>
    <dgm:cxn modelId="{D22903D5-B75D-4AE0-9A6A-FD03174706A6}" type="presOf" srcId="{FF48B927-B46D-4CA1-814D-9D16C77DBDBB}" destId="{C9FCD421-77C8-4A99-89AD-765F96EF321E}" srcOrd="0" destOrd="0" presId="urn:microsoft.com/office/officeart/2018/2/layout/IconCircleList"/>
    <dgm:cxn modelId="{33FF06D6-60E1-4D0A-B4F6-E245340A6B1C}" srcId="{4FF2CDFC-E651-4B5B-BC9E-156C8B47BFD0}" destId="{E1772435-2068-4A4C-BE46-E7B289C62B51}" srcOrd="3" destOrd="0" parTransId="{40ADE9DD-8B21-4D6F-B873-D3406A95197E}" sibTransId="{D8ECB71C-8C62-42D5-A2FC-189A54E2944E}"/>
    <dgm:cxn modelId="{CAC0A2EB-0A0A-485B-8F97-9EC584D00997}" type="presOf" srcId="{95A3975A-E1EF-4F07-BF1D-C269E8A22F5E}" destId="{CBDA2F2F-6F2D-42FD-9763-0AA0AFF5A5E8}" srcOrd="0" destOrd="0" presId="urn:microsoft.com/office/officeart/2018/2/layout/IconCircleList"/>
    <dgm:cxn modelId="{E74708F3-63D8-4AB2-B7EC-5CB6AFD734D3}" type="presOf" srcId="{03BFAC3B-FC32-43F7-8D74-12CCD3C09CBE}" destId="{3BAA6999-6A38-4097-B506-178F633A04C6}" srcOrd="0" destOrd="0" presId="urn:microsoft.com/office/officeart/2018/2/layout/IconCircleList"/>
    <dgm:cxn modelId="{A8AEFDF3-468E-43E3-8AD2-431C0635E9CE}" type="presOf" srcId="{6E097737-AD62-4C9B-B396-416C61D98161}" destId="{518FEE70-E4AE-45D8-8C15-DF517A14D988}" srcOrd="0" destOrd="0" presId="urn:microsoft.com/office/officeart/2018/2/layout/IconCircleList"/>
    <dgm:cxn modelId="{F9A680F7-740C-4356-A4FD-90C776B7811A}" type="presOf" srcId="{3C822CB3-D588-491B-BCA6-D3628633A79F}" destId="{DEA8C190-9707-4E91-9AB6-762B07E42544}" srcOrd="0" destOrd="0" presId="urn:microsoft.com/office/officeart/2018/2/layout/IconCircleList"/>
    <dgm:cxn modelId="{CB9F4924-8A1F-4959-9155-507892BB1224}" type="presParOf" srcId="{67F89527-B167-4820-BE93-A3EFC00C86EC}" destId="{EABB6FF8-FCF6-4025-B645-1F22E30A0A07}" srcOrd="0" destOrd="0" presId="urn:microsoft.com/office/officeart/2018/2/layout/IconCircleList"/>
    <dgm:cxn modelId="{4C02EF56-14CA-47BC-8FF3-BF551F12E518}" type="presParOf" srcId="{EABB6FF8-FCF6-4025-B645-1F22E30A0A07}" destId="{50E07541-7F6B-4284-BFF0-4DB84D570B60}" srcOrd="0" destOrd="0" presId="urn:microsoft.com/office/officeart/2018/2/layout/IconCircleList"/>
    <dgm:cxn modelId="{21397EC5-BC8C-4938-8671-199F0F38B998}" type="presParOf" srcId="{50E07541-7F6B-4284-BFF0-4DB84D570B60}" destId="{571D29A6-1BF4-40B8-8D0A-8CC74A858A08}" srcOrd="0" destOrd="0" presId="urn:microsoft.com/office/officeart/2018/2/layout/IconCircleList"/>
    <dgm:cxn modelId="{73307353-C5E1-4BD0-94D9-38297F9F6A39}" type="presParOf" srcId="{50E07541-7F6B-4284-BFF0-4DB84D570B60}" destId="{3E969860-317A-4A07-AC8F-138A7D8904FF}" srcOrd="1" destOrd="0" presId="urn:microsoft.com/office/officeart/2018/2/layout/IconCircleList"/>
    <dgm:cxn modelId="{897840A0-08AD-447E-A86E-B88732FEDB65}" type="presParOf" srcId="{50E07541-7F6B-4284-BFF0-4DB84D570B60}" destId="{C2C6A4F7-8B9C-4B7C-84F8-632E53FF2012}" srcOrd="2" destOrd="0" presId="urn:microsoft.com/office/officeart/2018/2/layout/IconCircleList"/>
    <dgm:cxn modelId="{A8876473-96F1-41AB-914D-CA10FC7CEC27}" type="presParOf" srcId="{50E07541-7F6B-4284-BFF0-4DB84D570B60}" destId="{DEA8C190-9707-4E91-9AB6-762B07E42544}" srcOrd="3" destOrd="0" presId="urn:microsoft.com/office/officeart/2018/2/layout/IconCircleList"/>
    <dgm:cxn modelId="{E6B7FB0A-34C6-4B13-8E6B-BD1029F39597}" type="presParOf" srcId="{EABB6FF8-FCF6-4025-B645-1F22E30A0A07}" destId="{5286B125-F3CC-407D-82F2-0238069371B3}" srcOrd="1" destOrd="0" presId="urn:microsoft.com/office/officeart/2018/2/layout/IconCircleList"/>
    <dgm:cxn modelId="{66878AA4-8980-41F6-9ABF-22BEF3905428}" type="presParOf" srcId="{EABB6FF8-FCF6-4025-B645-1F22E30A0A07}" destId="{738C20B3-E0DF-400E-B06B-22A41B83FD02}" srcOrd="2" destOrd="0" presId="urn:microsoft.com/office/officeart/2018/2/layout/IconCircleList"/>
    <dgm:cxn modelId="{1BAB6C92-704D-4BA7-8A09-303D794979C2}" type="presParOf" srcId="{738C20B3-E0DF-400E-B06B-22A41B83FD02}" destId="{1FED84B4-23E5-4538-9F8A-B5F1963654F4}" srcOrd="0" destOrd="0" presId="urn:microsoft.com/office/officeart/2018/2/layout/IconCircleList"/>
    <dgm:cxn modelId="{FCC4CA8A-5898-4DED-86F6-9EBB5E03F41F}" type="presParOf" srcId="{738C20B3-E0DF-400E-B06B-22A41B83FD02}" destId="{28C9C40F-1181-4F93-93FD-72945A35CC12}" srcOrd="1" destOrd="0" presId="urn:microsoft.com/office/officeart/2018/2/layout/IconCircleList"/>
    <dgm:cxn modelId="{A6ABB491-CDE9-4268-BBF1-A513363779DC}" type="presParOf" srcId="{738C20B3-E0DF-400E-B06B-22A41B83FD02}" destId="{5F9DDAF0-C0E0-4506-9D71-3B78BF3868E1}" srcOrd="2" destOrd="0" presId="urn:microsoft.com/office/officeart/2018/2/layout/IconCircleList"/>
    <dgm:cxn modelId="{218CF0AD-BBD2-4ADC-9CFD-7E378DCD2257}" type="presParOf" srcId="{738C20B3-E0DF-400E-B06B-22A41B83FD02}" destId="{C9FCD421-77C8-4A99-89AD-765F96EF321E}" srcOrd="3" destOrd="0" presId="urn:microsoft.com/office/officeart/2018/2/layout/IconCircleList"/>
    <dgm:cxn modelId="{4267A813-64B5-460F-84D8-910A6533FFF7}" type="presParOf" srcId="{EABB6FF8-FCF6-4025-B645-1F22E30A0A07}" destId="{D8F6F8EE-97DA-453A-ACB6-056DF04C886E}" srcOrd="3" destOrd="0" presId="urn:microsoft.com/office/officeart/2018/2/layout/IconCircleList"/>
    <dgm:cxn modelId="{290230C0-17D1-4F4F-B21B-8BEE8ED9DCC9}" type="presParOf" srcId="{EABB6FF8-FCF6-4025-B645-1F22E30A0A07}" destId="{C22E1D96-05DD-4D84-B315-3ABC1811FE1F}" srcOrd="4" destOrd="0" presId="urn:microsoft.com/office/officeart/2018/2/layout/IconCircleList"/>
    <dgm:cxn modelId="{51EB2348-C39D-4BC7-A92C-F8F63C559580}" type="presParOf" srcId="{C22E1D96-05DD-4D84-B315-3ABC1811FE1F}" destId="{A8155D6B-A964-4FAF-A0AE-FB616478A0C4}" srcOrd="0" destOrd="0" presId="urn:microsoft.com/office/officeart/2018/2/layout/IconCircleList"/>
    <dgm:cxn modelId="{C9431AAF-868A-4B54-B95E-4C0B660FDD38}" type="presParOf" srcId="{C22E1D96-05DD-4D84-B315-3ABC1811FE1F}" destId="{08B233CD-96AB-4A23-8999-771FBA89307B}" srcOrd="1" destOrd="0" presId="urn:microsoft.com/office/officeart/2018/2/layout/IconCircleList"/>
    <dgm:cxn modelId="{D9B3CC2D-7022-466C-9C15-7DB084DCC763}" type="presParOf" srcId="{C22E1D96-05DD-4D84-B315-3ABC1811FE1F}" destId="{2385E2BD-54F7-4038-99F5-62255D1BCBE8}" srcOrd="2" destOrd="0" presId="urn:microsoft.com/office/officeart/2018/2/layout/IconCircleList"/>
    <dgm:cxn modelId="{2D5C41BA-046C-45E1-AA0D-080E0CF130F1}" type="presParOf" srcId="{C22E1D96-05DD-4D84-B315-3ABC1811FE1F}" destId="{3BAA6999-6A38-4097-B506-178F633A04C6}" srcOrd="3" destOrd="0" presId="urn:microsoft.com/office/officeart/2018/2/layout/IconCircleList"/>
    <dgm:cxn modelId="{8FE8EDB7-4FB0-4E77-95A4-DFAD55986D85}" type="presParOf" srcId="{EABB6FF8-FCF6-4025-B645-1F22E30A0A07}" destId="{CBDA2F2F-6F2D-42FD-9763-0AA0AFF5A5E8}" srcOrd="5" destOrd="0" presId="urn:microsoft.com/office/officeart/2018/2/layout/IconCircleList"/>
    <dgm:cxn modelId="{4E0A32E6-E64D-4D86-AD45-B6FFDE117B45}" type="presParOf" srcId="{EABB6FF8-FCF6-4025-B645-1F22E30A0A07}" destId="{7DDCB705-E90D-4FD5-8BC2-FF3E7C5E8A94}" srcOrd="6" destOrd="0" presId="urn:microsoft.com/office/officeart/2018/2/layout/IconCircleList"/>
    <dgm:cxn modelId="{EA1A0453-75A1-43CF-A382-9CBBEE03AC0C}" type="presParOf" srcId="{7DDCB705-E90D-4FD5-8BC2-FF3E7C5E8A94}" destId="{1A7E8A43-F975-4756-9CF5-0479953C86E2}" srcOrd="0" destOrd="0" presId="urn:microsoft.com/office/officeart/2018/2/layout/IconCircleList"/>
    <dgm:cxn modelId="{8DD1C496-0888-4985-851C-A4B165A3DD75}" type="presParOf" srcId="{7DDCB705-E90D-4FD5-8BC2-FF3E7C5E8A94}" destId="{7B2C5C8E-0CF8-43E9-B56B-DB4ECC8495C4}" srcOrd="1" destOrd="0" presId="urn:microsoft.com/office/officeart/2018/2/layout/IconCircleList"/>
    <dgm:cxn modelId="{8F5E3ACC-9FD5-443B-9F81-2BE2310032D3}" type="presParOf" srcId="{7DDCB705-E90D-4FD5-8BC2-FF3E7C5E8A94}" destId="{CBF98F58-6241-4987-922A-48FCC116BD8D}" srcOrd="2" destOrd="0" presId="urn:microsoft.com/office/officeart/2018/2/layout/IconCircleList"/>
    <dgm:cxn modelId="{8A485454-FBBA-4209-A16E-4EF78C4BF3B7}" type="presParOf" srcId="{7DDCB705-E90D-4FD5-8BC2-FF3E7C5E8A94}" destId="{2B7234E8-DB55-4103-AEF3-C44E501DC292}" srcOrd="3" destOrd="0" presId="urn:microsoft.com/office/officeart/2018/2/layout/IconCircleList"/>
    <dgm:cxn modelId="{7BBAE719-894D-436A-B55A-1F540AE1E6AD}" type="presParOf" srcId="{EABB6FF8-FCF6-4025-B645-1F22E30A0A07}" destId="{B328AADE-1F86-4D44-B7DF-ED5FF8AAAA94}" srcOrd="7" destOrd="0" presId="urn:microsoft.com/office/officeart/2018/2/layout/IconCircleList"/>
    <dgm:cxn modelId="{779C9287-2C68-4972-BC3C-2DE4CC6837D3}" type="presParOf" srcId="{EABB6FF8-FCF6-4025-B645-1F22E30A0A07}" destId="{791B3FC1-3706-4CB6-924A-BE777F79F8F0}" srcOrd="8" destOrd="0" presId="urn:microsoft.com/office/officeart/2018/2/layout/IconCircleList"/>
    <dgm:cxn modelId="{1F54D2F4-6473-433A-A4EF-299CA0B21E8C}" type="presParOf" srcId="{791B3FC1-3706-4CB6-924A-BE777F79F8F0}" destId="{6599FFFB-069D-4D61-9985-DB5864A983C9}" srcOrd="0" destOrd="0" presId="urn:microsoft.com/office/officeart/2018/2/layout/IconCircleList"/>
    <dgm:cxn modelId="{AC8A8279-CDE9-4154-A36A-644DA20F4142}" type="presParOf" srcId="{791B3FC1-3706-4CB6-924A-BE777F79F8F0}" destId="{7BDAF6D6-770D-4AC8-BC81-FC4B8E2BD926}" srcOrd="1" destOrd="0" presId="urn:microsoft.com/office/officeart/2018/2/layout/IconCircleList"/>
    <dgm:cxn modelId="{AAEEF4EE-6962-46B6-BFBE-63F6801D18B4}" type="presParOf" srcId="{791B3FC1-3706-4CB6-924A-BE777F79F8F0}" destId="{05EE959E-E12E-43D4-835C-9D1AA055D1AC}" srcOrd="2" destOrd="0" presId="urn:microsoft.com/office/officeart/2018/2/layout/IconCircleList"/>
    <dgm:cxn modelId="{A5005AFA-D9A4-4AD6-80A7-884A32430F47}" type="presParOf" srcId="{791B3FC1-3706-4CB6-924A-BE777F79F8F0}" destId="{4A198248-CA11-4CD8-9495-76F8AAFD099B}" srcOrd="3" destOrd="0" presId="urn:microsoft.com/office/officeart/2018/2/layout/IconCircleList"/>
    <dgm:cxn modelId="{A7D88019-D306-4A80-A2B5-B6F74CA2EA58}" type="presParOf" srcId="{EABB6FF8-FCF6-4025-B645-1F22E30A0A07}" destId="{518FEE70-E4AE-45D8-8C15-DF517A14D988}" srcOrd="9" destOrd="0" presId="urn:microsoft.com/office/officeart/2018/2/layout/IconCircleList"/>
    <dgm:cxn modelId="{42A70343-363F-4532-B571-05BC8E8548D4}" type="presParOf" srcId="{EABB6FF8-FCF6-4025-B645-1F22E30A0A07}" destId="{F2D5DD67-0F02-4CED-8E70-07ECE11E6BFC}" srcOrd="10" destOrd="0" presId="urn:microsoft.com/office/officeart/2018/2/layout/IconCircleList"/>
    <dgm:cxn modelId="{E45BDF53-7772-4C8B-9785-6BB29ECCB68A}" type="presParOf" srcId="{F2D5DD67-0F02-4CED-8E70-07ECE11E6BFC}" destId="{6D87E15F-3C58-4603-A266-4A9F74BD194B}" srcOrd="0" destOrd="0" presId="urn:microsoft.com/office/officeart/2018/2/layout/IconCircleList"/>
    <dgm:cxn modelId="{2E55D63E-9205-4964-A2AF-8B70D48730F6}" type="presParOf" srcId="{F2D5DD67-0F02-4CED-8E70-07ECE11E6BFC}" destId="{B809A000-356C-4F2F-9A57-9AE39297226D}" srcOrd="1" destOrd="0" presId="urn:microsoft.com/office/officeart/2018/2/layout/IconCircleList"/>
    <dgm:cxn modelId="{00CDA0F1-124A-4C4F-B479-B6E267D19E6B}" type="presParOf" srcId="{F2D5DD67-0F02-4CED-8E70-07ECE11E6BFC}" destId="{60501455-3DBE-4B3B-81B7-75B10559187C}" srcOrd="2" destOrd="0" presId="urn:microsoft.com/office/officeart/2018/2/layout/IconCircleList"/>
    <dgm:cxn modelId="{0606FA71-D32D-4A5B-B972-7C51133C6E66}" type="presParOf" srcId="{F2D5DD67-0F02-4CED-8E70-07ECE11E6BFC}" destId="{0CD7DDDC-F6FF-45DA-AC60-4513E4F862A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D29A6-1BF4-40B8-8D0A-8CC74A858A08}">
      <dsp:nvSpPr>
        <dsp:cNvPr id="0" name=""/>
        <dsp:cNvSpPr/>
      </dsp:nvSpPr>
      <dsp:spPr>
        <a:xfrm>
          <a:off x="11865" y="34907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69860-317A-4A07-AC8F-138A7D8904FF}">
      <dsp:nvSpPr>
        <dsp:cNvPr id="0" name=""/>
        <dsp:cNvSpPr/>
      </dsp:nvSpPr>
      <dsp:spPr>
        <a:xfrm>
          <a:off x="183308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8C190-9707-4E91-9AB6-762B07E42544}">
      <dsp:nvSpPr>
        <dsp:cNvPr id="0" name=""/>
        <dsp:cNvSpPr/>
      </dsp:nvSpPr>
      <dsp:spPr>
        <a:xfrm>
          <a:off x="1003206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Stephen – Project Manager + Software Assist</a:t>
          </a:r>
          <a:endParaRPr lang="en-US" sz="1700" kern="1200"/>
        </a:p>
      </dsp:txBody>
      <dsp:txXfrm>
        <a:off x="1003206" y="349076"/>
        <a:ext cx="1924369" cy="816399"/>
      </dsp:txXfrm>
    </dsp:sp>
    <dsp:sp modelId="{1FED84B4-23E5-4538-9F8A-B5F1963654F4}">
      <dsp:nvSpPr>
        <dsp:cNvPr id="0" name=""/>
        <dsp:cNvSpPr/>
      </dsp:nvSpPr>
      <dsp:spPr>
        <a:xfrm>
          <a:off x="3262882" y="34907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C40F-1181-4F93-93FD-72945A35CC12}">
      <dsp:nvSpPr>
        <dsp:cNvPr id="0" name=""/>
        <dsp:cNvSpPr/>
      </dsp:nvSpPr>
      <dsp:spPr>
        <a:xfrm>
          <a:off x="3434326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CD421-77C8-4A99-89AD-765F96EF321E}">
      <dsp:nvSpPr>
        <dsp:cNvPr id="0" name=""/>
        <dsp:cNvSpPr/>
      </dsp:nvSpPr>
      <dsp:spPr>
        <a:xfrm>
          <a:off x="4254224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Oly – Management Assist + Integration</a:t>
          </a:r>
          <a:endParaRPr lang="en-US" sz="1700" kern="1200"/>
        </a:p>
      </dsp:txBody>
      <dsp:txXfrm>
        <a:off x="4254224" y="349076"/>
        <a:ext cx="1924369" cy="816399"/>
      </dsp:txXfrm>
    </dsp:sp>
    <dsp:sp modelId="{A8155D6B-A964-4FAF-A0AE-FB616478A0C4}">
      <dsp:nvSpPr>
        <dsp:cNvPr id="0" name=""/>
        <dsp:cNvSpPr/>
      </dsp:nvSpPr>
      <dsp:spPr>
        <a:xfrm>
          <a:off x="11865" y="1976156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233CD-96AB-4A23-8999-771FBA89307B}">
      <dsp:nvSpPr>
        <dsp:cNvPr id="0" name=""/>
        <dsp:cNvSpPr/>
      </dsp:nvSpPr>
      <dsp:spPr>
        <a:xfrm>
          <a:off x="183308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A6999-6A38-4097-B506-178F633A04C6}">
      <dsp:nvSpPr>
        <dsp:cNvPr id="0" name=""/>
        <dsp:cNvSpPr/>
      </dsp:nvSpPr>
      <dsp:spPr>
        <a:xfrm>
          <a:off x="1003206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Ify – Integration</a:t>
          </a:r>
          <a:endParaRPr lang="en-US" sz="1700" kern="1200"/>
        </a:p>
      </dsp:txBody>
      <dsp:txXfrm>
        <a:off x="1003206" y="1976156"/>
        <a:ext cx="1924369" cy="816399"/>
      </dsp:txXfrm>
    </dsp:sp>
    <dsp:sp modelId="{1A7E8A43-F975-4756-9CF5-0479953C86E2}">
      <dsp:nvSpPr>
        <dsp:cNvPr id="0" name=""/>
        <dsp:cNvSpPr/>
      </dsp:nvSpPr>
      <dsp:spPr>
        <a:xfrm>
          <a:off x="3262882" y="1976156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5C8E-0CF8-43E9-B56B-DB4ECC8495C4}">
      <dsp:nvSpPr>
        <dsp:cNvPr id="0" name=""/>
        <dsp:cNvSpPr/>
      </dsp:nvSpPr>
      <dsp:spPr>
        <a:xfrm>
          <a:off x="3434326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234E8-DB55-4103-AEF3-C44E501DC292}">
      <dsp:nvSpPr>
        <dsp:cNvPr id="0" name=""/>
        <dsp:cNvSpPr/>
      </dsp:nvSpPr>
      <dsp:spPr>
        <a:xfrm>
          <a:off x="4254224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Jack – Design + Integration</a:t>
          </a:r>
          <a:endParaRPr lang="en-US" sz="1700" kern="1200"/>
        </a:p>
      </dsp:txBody>
      <dsp:txXfrm>
        <a:off x="4254224" y="1976156"/>
        <a:ext cx="1924369" cy="816399"/>
      </dsp:txXfrm>
    </dsp:sp>
    <dsp:sp modelId="{6599FFFB-069D-4D61-9985-DB5864A983C9}">
      <dsp:nvSpPr>
        <dsp:cNvPr id="0" name=""/>
        <dsp:cNvSpPr/>
      </dsp:nvSpPr>
      <dsp:spPr>
        <a:xfrm>
          <a:off x="11865" y="3603237"/>
          <a:ext cx="816399" cy="8163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AF6D6-770D-4AC8-BC81-FC4B8E2BD926}">
      <dsp:nvSpPr>
        <dsp:cNvPr id="0" name=""/>
        <dsp:cNvSpPr/>
      </dsp:nvSpPr>
      <dsp:spPr>
        <a:xfrm>
          <a:off x="183308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8248-CA11-4CD8-9495-76F8AAFD099B}">
      <dsp:nvSpPr>
        <dsp:cNvPr id="0" name=""/>
        <dsp:cNvSpPr/>
      </dsp:nvSpPr>
      <dsp:spPr>
        <a:xfrm>
          <a:off x="1003206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Dan – Machine Vision</a:t>
          </a:r>
          <a:endParaRPr lang="en-US" sz="1700" kern="1200"/>
        </a:p>
      </dsp:txBody>
      <dsp:txXfrm>
        <a:off x="1003206" y="3603237"/>
        <a:ext cx="1924369" cy="816399"/>
      </dsp:txXfrm>
    </dsp:sp>
    <dsp:sp modelId="{6D87E15F-3C58-4603-A266-4A9F74BD194B}">
      <dsp:nvSpPr>
        <dsp:cNvPr id="0" name=""/>
        <dsp:cNvSpPr/>
      </dsp:nvSpPr>
      <dsp:spPr>
        <a:xfrm>
          <a:off x="3262882" y="3603237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A000-356C-4F2F-9A57-9AE39297226D}">
      <dsp:nvSpPr>
        <dsp:cNvPr id="0" name=""/>
        <dsp:cNvSpPr/>
      </dsp:nvSpPr>
      <dsp:spPr>
        <a:xfrm>
          <a:off x="3434326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7DDDC-F6FF-45DA-AC60-4513E4F862A1}">
      <dsp:nvSpPr>
        <dsp:cNvPr id="0" name=""/>
        <dsp:cNvSpPr/>
      </dsp:nvSpPr>
      <dsp:spPr>
        <a:xfrm>
          <a:off x="4254224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Leo – Machine Vision</a:t>
          </a:r>
          <a:endParaRPr lang="en-US" sz="1700" kern="1200"/>
        </a:p>
      </dsp:txBody>
      <dsp:txXfrm>
        <a:off x="4254224" y="3603237"/>
        <a:ext cx="1924369" cy="816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7342E6-BBD8-4683-9386-3EE499417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B2B4-EEEB-4C89-84C1-44C0F7843C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5695D-067E-4502-91DB-F6692DA77BAC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8E32B-A4AF-43F2-B533-38FAF33C7E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29A0B-0C7F-4712-861A-44D10985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FDDA-5C26-4DFA-871F-DA1F07C66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76EEC-FB59-4E27-8BC6-B1F75DD4D986}" type="datetimeFigureOut">
              <a:rPr lang="en-US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1530-E9C4-45D4-98A3-918B925876D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5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version of this is compulsory at each gateway meeting and optional for PST meetings.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terms of sizing, this should be legible printed on A3, but will probably be viewed on screen. Minimum font size =12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in the middle should be a top level systems diagram.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plan will change as the project progresses – that is ok and expected.  </a:t>
            </a:r>
            <a:endParaRPr dirty="0"/>
          </a:p>
        </p:txBody>
      </p:sp>
      <p:sp>
        <p:nvSpPr>
          <p:cNvPr id="61" name="Google Shape;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42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8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00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188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3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41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8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8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5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74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1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60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787ACF-9D82-41C6-A488-81A704A6CA36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7553E4-91AD-4A61-AEA0-A7ADE6AF0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134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YoWCa4jGAI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tPPC0m9og8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C471-230E-478A-8729-CA444190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rgbClr val="FFFFFF"/>
                </a:solidFill>
              </a:rPr>
              <a:t>GW1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01650-81F1-401D-9436-8D5651FA6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rgbClr val="0F496F"/>
                </a:solidFill>
              </a:rPr>
              <a:t>The Buoys</a:t>
            </a:r>
          </a:p>
        </p:txBody>
      </p:sp>
      <p:sp useBgFill="1">
        <p:nvSpPr>
          <p:cNvPr id="1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3F7223A0-D699-47B7-873C-BBFDEDE2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" y="1962331"/>
            <a:ext cx="5450437" cy="26036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19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1981200" y="800365"/>
            <a:ext cx="82296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19WSD001 Team Project</a:t>
            </a:r>
            <a:endParaRPr dirty="0"/>
          </a:p>
        </p:txBody>
      </p:sp>
      <p:sp>
        <p:nvSpPr>
          <p:cNvPr id="64" name="Google Shape;64;p1"/>
          <p:cNvSpPr txBox="1"/>
          <p:nvPr/>
        </p:nvSpPr>
        <p:spPr>
          <a:xfrm>
            <a:off x="9624392" y="656178"/>
            <a:ext cx="7704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GB" sz="2100" dirty="0"/>
              <a:t>23/10/19</a:t>
            </a:r>
            <a:endParaRPr sz="2100" dirty="0"/>
          </a:p>
        </p:txBody>
      </p:sp>
      <p:sp>
        <p:nvSpPr>
          <p:cNvPr id="65" name="Google Shape;65;p1"/>
          <p:cNvSpPr txBox="1"/>
          <p:nvPr/>
        </p:nvSpPr>
        <p:spPr>
          <a:xfrm>
            <a:off x="1703512" y="1448593"/>
            <a:ext cx="2882400" cy="114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>
              <a:lnSpc>
                <a:spcPct val="107916"/>
              </a:lnSpc>
              <a:buSzPts val="1100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AIMS &amp; OBJECTIVES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Aim: </a:t>
            </a:r>
            <a:r>
              <a:rPr lang="en-US" sz="2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Utilise</a:t>
            </a: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integrated autonomous technologies to enhance and develop waste management in coastal areas. 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Objectives: Integration of several individual systems to produce a more complex system of systems, capable of delivering user specified tasks. 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of whole system to </a:t>
            </a:r>
            <a:r>
              <a:rPr lang="en-US" sz="2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minimise</a:t>
            </a: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human interactions</a:t>
            </a:r>
          </a:p>
          <a:p>
            <a:pPr>
              <a:lnSpc>
                <a:spcPct val="107916"/>
              </a:lnSpc>
              <a:buSzPts val="1100"/>
            </a:pPr>
            <a:r>
              <a:rPr lang="en-US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and comprehensive movement of different materials to specified areas</a:t>
            </a:r>
            <a:endParaRPr sz="21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800"/>
              </a:spcBef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040284" y="197010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>
              <a:lnSpc>
                <a:spcPct val="80000"/>
              </a:lnSpc>
            </a:pPr>
            <a:endParaRPr sz="500">
              <a:solidFill>
                <a:schemeClr val="dk1"/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655840" y="1448593"/>
            <a:ext cx="2882400" cy="198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Activities</a:t>
            </a:r>
            <a:endParaRPr sz="2100" dirty="0"/>
          </a:p>
          <a:p>
            <a:endParaRPr sz="2100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7608168" y="1448593"/>
            <a:ext cx="2882400" cy="102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Budget statement</a:t>
            </a:r>
          </a:p>
          <a:p>
            <a:r>
              <a:rPr lang="en-US" sz="1000" i="1" dirty="0">
                <a:solidFill>
                  <a:schemeClr val="dk1"/>
                </a:solidFill>
              </a:rPr>
              <a:t>Current budget at £200, no immediate spending forecast.</a:t>
            </a:r>
            <a:endParaRPr lang="en-US" sz="900" i="1" dirty="0">
              <a:solidFill>
                <a:schemeClr val="dk1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703512" y="2648913"/>
            <a:ext cx="2882400" cy="114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Stakeholders</a:t>
            </a:r>
          </a:p>
          <a:p>
            <a:r>
              <a:rPr lang="en-US" sz="1000" dirty="0">
                <a:solidFill>
                  <a:schemeClr val="dk1"/>
                </a:solidFill>
              </a:rPr>
              <a:t>P: Environment Secretary, Local Councils</a:t>
            </a:r>
          </a:p>
          <a:p>
            <a:r>
              <a:rPr lang="en-US" sz="1000" dirty="0">
                <a:solidFill>
                  <a:schemeClr val="dk1"/>
                </a:solidFill>
              </a:rPr>
              <a:t>E: Private Investors, Gov’t grants, PST (Budget Approval)</a:t>
            </a:r>
          </a:p>
          <a:p>
            <a:r>
              <a:rPr lang="en-US" sz="1000" dirty="0">
                <a:solidFill>
                  <a:schemeClr val="dk1"/>
                </a:solidFill>
              </a:rPr>
              <a:t>S: Users, Media, Charities, Environmentalists, Public</a:t>
            </a:r>
          </a:p>
          <a:p>
            <a:r>
              <a:rPr lang="en-US" sz="1000" dirty="0">
                <a:solidFill>
                  <a:schemeClr val="dk1"/>
                </a:solidFill>
              </a:rPr>
              <a:t>T: PST, Researchers, Hard/Software developers</a:t>
            </a:r>
          </a:p>
          <a:p>
            <a:r>
              <a:rPr lang="en-US" sz="1000" dirty="0">
                <a:solidFill>
                  <a:schemeClr val="dk1"/>
                </a:solidFill>
              </a:rPr>
              <a:t>L: Environment Agency, Gov’t</a:t>
            </a:r>
          </a:p>
          <a:p>
            <a:r>
              <a:rPr lang="en-US" sz="1000" dirty="0">
                <a:solidFill>
                  <a:schemeClr val="dk1"/>
                </a:solidFill>
              </a:rPr>
              <a:t>E: Gov’t, Environmental </a:t>
            </a:r>
            <a:r>
              <a:rPr lang="en-US" sz="1000" dirty="0" err="1">
                <a:solidFill>
                  <a:schemeClr val="dk1"/>
                </a:solidFill>
              </a:rPr>
              <a:t>organisations</a:t>
            </a:r>
            <a:endParaRPr sz="1100"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1703512" y="3833841"/>
            <a:ext cx="2882400" cy="1186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r>
              <a:rPr lang="en-US" sz="3100" b="1" dirty="0">
                <a:solidFill>
                  <a:schemeClr val="dk1"/>
                </a:solidFill>
              </a:rPr>
              <a:t>Strategy/ Plan </a:t>
            </a:r>
          </a:p>
          <a:p>
            <a:r>
              <a:rPr lang="en-GB" sz="2100" dirty="0">
                <a:solidFill>
                  <a:schemeClr val="bg1"/>
                </a:solidFill>
              </a:rPr>
              <a:t>Exploration: Explore initial ideas and ‘play around’ with issued kit.</a:t>
            </a:r>
          </a:p>
          <a:p>
            <a:r>
              <a:rPr lang="en-GB" sz="2100" dirty="0">
                <a:solidFill>
                  <a:schemeClr val="bg1"/>
                </a:solidFill>
              </a:rPr>
              <a:t>Design: Begin work on fixed design, slight flexibility due to likelihood of problems encountered in early stages</a:t>
            </a:r>
          </a:p>
          <a:p>
            <a:r>
              <a:rPr lang="en-GB" sz="2100" dirty="0">
                <a:solidFill>
                  <a:schemeClr val="bg1"/>
                </a:solidFill>
              </a:rPr>
              <a:t>Development: Continue to develop system, design should be more rigorous, and requirements verified</a:t>
            </a:r>
          </a:p>
          <a:p>
            <a:r>
              <a:rPr lang="en-GB" sz="2100" dirty="0">
                <a:solidFill>
                  <a:schemeClr val="bg1"/>
                </a:solidFill>
              </a:rPr>
              <a:t>Integration: Finalise integration between sub-systems and ensure </a:t>
            </a:r>
            <a:r>
              <a:rPr lang="en-GB" sz="2100" dirty="0" err="1">
                <a:solidFill>
                  <a:schemeClr val="bg1"/>
                </a:solidFill>
              </a:rPr>
              <a:t>SoS</a:t>
            </a:r>
            <a:r>
              <a:rPr lang="en-GB" sz="2100" dirty="0">
                <a:solidFill>
                  <a:schemeClr val="bg1"/>
                </a:solidFill>
              </a:rPr>
              <a:t> is validated and verified. System will be fully autonomous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703512" y="5049554"/>
            <a:ext cx="5834700" cy="825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b="1" dirty="0" err="1">
                <a:solidFill>
                  <a:schemeClr val="dk1"/>
                </a:solidFill>
              </a:rPr>
              <a:t>Programme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7621861" y="2533630"/>
            <a:ext cx="2882400" cy="1020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Mission phase completion</a:t>
            </a:r>
          </a:p>
          <a:p>
            <a:r>
              <a:rPr lang="en-GB" sz="2100" i="1" dirty="0">
                <a:solidFill>
                  <a:schemeClr val="dk1"/>
                </a:solidFill>
              </a:rPr>
              <a:t>4 main phases; completed exploration phase now onto design. Have tested components and researched varying ideas and now moving onto a more rigorous design although remaining pragmatic to counter potential issues during continued development of project.</a:t>
            </a:r>
          </a:p>
          <a:p>
            <a:endParaRPr lang="en-US" sz="2100" i="1" dirty="0">
              <a:solidFill>
                <a:schemeClr val="dk1"/>
              </a:solidFill>
            </a:endParaRPr>
          </a:p>
          <a:p>
            <a:endParaRPr lang="en-US" i="1" dirty="0">
              <a:solidFill>
                <a:schemeClr val="dk1"/>
              </a:solidFill>
            </a:endParaRPr>
          </a:p>
          <a:p>
            <a:endParaRPr sz="2100" dirty="0"/>
          </a:p>
        </p:txBody>
      </p:sp>
      <p:sp>
        <p:nvSpPr>
          <p:cNvPr id="73" name="Google Shape;73;p1"/>
          <p:cNvSpPr txBox="1"/>
          <p:nvPr/>
        </p:nvSpPr>
        <p:spPr>
          <a:xfrm>
            <a:off x="7635554" y="3618667"/>
            <a:ext cx="2882400" cy="10852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t" anchorCtr="0">
            <a:normAutofit/>
          </a:bodyPr>
          <a:lstStyle/>
          <a:p>
            <a:r>
              <a:rPr lang="en-US" sz="1000" b="1" dirty="0">
                <a:solidFill>
                  <a:schemeClr val="dk1"/>
                </a:solidFill>
              </a:rPr>
              <a:t>Key issues and risks</a:t>
            </a: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endParaRPr sz="2100" dirty="0"/>
          </a:p>
        </p:txBody>
      </p:sp>
      <p:sp>
        <p:nvSpPr>
          <p:cNvPr id="74" name="Google Shape;74;p1"/>
          <p:cNvSpPr txBox="1"/>
          <p:nvPr/>
        </p:nvSpPr>
        <p:spPr>
          <a:xfrm>
            <a:off x="7651235" y="4788183"/>
            <a:ext cx="2882400" cy="11402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100" b="1" i="1" dirty="0">
                <a:solidFill>
                  <a:schemeClr val="dk1"/>
                </a:solidFill>
              </a:rPr>
              <a:t>The Buoys </a:t>
            </a:r>
          </a:p>
          <a:p>
            <a:r>
              <a:rPr lang="en-GB" sz="1100" i="1" dirty="0">
                <a:solidFill>
                  <a:schemeClr val="dk1"/>
                </a:solidFill>
              </a:rPr>
              <a:t>https://lunet-my.sharepoint.com/:f:/r/personal/elop4_lunet_lboro_ac_uk/Documents/MEng%20Group%20Project?csf=1&amp;e=qwLKEk</a:t>
            </a:r>
            <a:endParaRPr sz="1100" i="1" dirty="0">
              <a:solidFill>
                <a:schemeClr val="dk1"/>
              </a:solidFill>
            </a:endParaRPr>
          </a:p>
        </p:txBody>
      </p:sp>
      <p:cxnSp>
        <p:nvCxnSpPr>
          <p:cNvPr id="82" name="Google Shape;82;p1"/>
          <p:cNvCxnSpPr/>
          <p:nvPr/>
        </p:nvCxnSpPr>
        <p:spPr>
          <a:xfrm>
            <a:off x="1847528" y="5409407"/>
            <a:ext cx="5472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BAB1DA-61BD-45BA-B18C-3CD0D401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1" t="35997" r="54351" b="18496"/>
          <a:stretch/>
        </p:blipFill>
        <p:spPr>
          <a:xfrm>
            <a:off x="4724947" y="1760392"/>
            <a:ext cx="2730495" cy="1593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DC221-F89C-4C17-8652-771408B6D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392" y="3618668"/>
            <a:ext cx="2988989" cy="1140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6CC2A9-60AB-4C33-B140-826F574322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735" t="4833" r="31473" b="12767"/>
          <a:stretch/>
        </p:blipFill>
        <p:spPr>
          <a:xfrm>
            <a:off x="1701432" y="152798"/>
            <a:ext cx="1165139" cy="1124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C3031-E685-4A64-BF9B-EF0A6609FA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441" t="64109" r="34228" b="30247"/>
          <a:stretch/>
        </p:blipFill>
        <p:spPr>
          <a:xfrm>
            <a:off x="2217057" y="5424270"/>
            <a:ext cx="4598811" cy="438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32B01-F0BE-4546-9D5D-0C488FE7BC12}"/>
              </a:ext>
            </a:extLst>
          </p:cNvPr>
          <p:cNvSpPr txBox="1"/>
          <p:nvPr/>
        </p:nvSpPr>
        <p:spPr>
          <a:xfrm>
            <a:off x="5769429" y="310242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CCDF2-CF2A-4F53-B7F3-EC013BAB010E}"/>
              </a:ext>
            </a:extLst>
          </p:cNvPr>
          <p:cNvSpPr txBox="1"/>
          <p:nvPr/>
        </p:nvSpPr>
        <p:spPr>
          <a:xfrm>
            <a:off x="4722679" y="5080493"/>
            <a:ext cx="6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BCB164-B05F-4C25-84E1-B1FDB4B78589}"/>
              </a:ext>
            </a:extLst>
          </p:cNvPr>
          <p:cNvSpPr txBox="1"/>
          <p:nvPr/>
        </p:nvSpPr>
        <p:spPr>
          <a:xfrm>
            <a:off x="3580659" y="5098336"/>
            <a:ext cx="6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B0ABEA-3C39-4EB8-82B9-3A390493D716}"/>
              </a:ext>
            </a:extLst>
          </p:cNvPr>
          <p:cNvSpPr txBox="1"/>
          <p:nvPr/>
        </p:nvSpPr>
        <p:spPr>
          <a:xfrm>
            <a:off x="6581177" y="5080494"/>
            <a:ext cx="680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GW3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CCCF3-7F53-4E4B-96B8-37371D984C13}"/>
              </a:ext>
            </a:extLst>
          </p:cNvPr>
          <p:cNvCxnSpPr/>
          <p:nvPr/>
        </p:nvCxnSpPr>
        <p:spPr>
          <a:xfrm>
            <a:off x="3828143" y="5358333"/>
            <a:ext cx="0" cy="18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5B8E7-D40F-4EB5-AE8A-1B900D7B94CC}"/>
              </a:ext>
            </a:extLst>
          </p:cNvPr>
          <p:cNvCxnSpPr/>
          <p:nvPr/>
        </p:nvCxnSpPr>
        <p:spPr>
          <a:xfrm>
            <a:off x="5062857" y="5322047"/>
            <a:ext cx="0" cy="18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C7CFED-0B54-44C2-8F42-1DF8649EE1E4}"/>
              </a:ext>
            </a:extLst>
          </p:cNvPr>
          <p:cNvCxnSpPr>
            <a:cxnSpLocks/>
          </p:cNvCxnSpPr>
          <p:nvPr/>
        </p:nvCxnSpPr>
        <p:spPr>
          <a:xfrm>
            <a:off x="6912284" y="5322047"/>
            <a:ext cx="0" cy="36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4263BB-5EB3-4C5B-9A1A-AD66B1FCC3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10" t="33667" r="58635" b="35349"/>
          <a:stretch/>
        </p:blipFill>
        <p:spPr>
          <a:xfrm>
            <a:off x="8087422" y="3590637"/>
            <a:ext cx="2365464" cy="1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62835E-FF0E-4159-8A0D-3CC2B1A5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Team structure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ED3F8C4-022C-4F7D-A2F3-E94CA725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7964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74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EEB88-5894-4985-87DC-330E0AFD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requirements</a:t>
            </a:r>
          </a:p>
        </p:txBody>
      </p:sp>
      <p:sp useBgFill="1"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2155E-9F5B-4FA1-AD6C-D9AB230D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81" t="20929" r="23443" b="34447"/>
          <a:stretch/>
        </p:blipFill>
        <p:spPr>
          <a:xfrm>
            <a:off x="789896" y="1213706"/>
            <a:ext cx="6253335" cy="410086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37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0D6F7-C862-4D3B-81C5-F4CA7687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Functional flow</a:t>
            </a:r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9D25A-A6C4-471D-9F21-D4E08AA0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76" y="1097060"/>
            <a:ext cx="3586518" cy="433416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1062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26D1-0484-4FDB-BBDA-46BCA035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 Management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F11D5C2D-2C3B-40B9-8B0E-25479A666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" t="38155" r="22528" b="11211"/>
          <a:stretch/>
        </p:blipFill>
        <p:spPr>
          <a:xfrm>
            <a:off x="684212" y="1440460"/>
            <a:ext cx="6791106" cy="2565235"/>
          </a:xfrm>
          <a:prstGeom prst="rect">
            <a:avLst/>
          </a:prstGeom>
        </p:spPr>
      </p:pic>
      <p:pic>
        <p:nvPicPr>
          <p:cNvPr id="8" name="Picture 7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309D887-4DE6-4419-B1D1-9A521EDAA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58" y="1440460"/>
            <a:ext cx="3839380" cy="467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2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8425-0A48-42CF-9BED-A69798BC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GB"/>
              <a:t>Critical Evaluation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97016-9E02-459C-AFCE-E8E3C81C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t="26173" r="14074" b="16544"/>
          <a:stretch/>
        </p:blipFill>
        <p:spPr>
          <a:xfrm>
            <a:off x="684212" y="761997"/>
            <a:ext cx="10295467" cy="39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B2E5-266F-4571-AF91-3319DF8B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35" y="4459340"/>
            <a:ext cx="9626114" cy="1507067"/>
          </a:xfrm>
        </p:spPr>
        <p:txBody>
          <a:bodyPr/>
          <a:lstStyle/>
          <a:p>
            <a:r>
              <a:rPr lang="en-GB" dirty="0"/>
              <a:t>Technical Research – Machine vision</a:t>
            </a:r>
          </a:p>
        </p:txBody>
      </p:sp>
      <p:pic>
        <p:nvPicPr>
          <p:cNvPr id="4" name="Online Media 3" title="Optical Flow In Simulink">
            <a:hlinkClick r:id="" action="ppaction://media"/>
            <a:extLst>
              <a:ext uri="{FF2B5EF4-FFF2-40B4-BE49-F238E27FC236}">
                <a16:creationId xmlns:a16="http://schemas.microsoft.com/office/drawing/2014/main" id="{95B8A74E-CB88-4C61-9CBD-781B75A358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80727" y="459469"/>
            <a:ext cx="7753738" cy="43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B2E5-266F-4571-AF91-3319DF8B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9906033" cy="1507067"/>
          </a:xfrm>
        </p:spPr>
        <p:txBody>
          <a:bodyPr/>
          <a:lstStyle/>
          <a:p>
            <a:r>
              <a:rPr lang="en-GB" dirty="0"/>
              <a:t>Technical Research – Wireless control</a:t>
            </a:r>
          </a:p>
        </p:txBody>
      </p:sp>
      <p:pic>
        <p:nvPicPr>
          <p:cNvPr id="3" name="Online Media 2" title="Wireless Motor Control Tests">
            <a:hlinkClick r:id="" action="ppaction://media"/>
            <a:extLst>
              <a:ext uri="{FF2B5EF4-FFF2-40B4-BE49-F238E27FC236}">
                <a16:creationId xmlns:a16="http://schemas.microsoft.com/office/drawing/2014/main" id="{78E6220A-4BCA-4779-92FC-0C5614E88B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0469" y="481109"/>
            <a:ext cx="7791061" cy="43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8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2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6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18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57AF-3F56-4139-8C5C-14206348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Version Control</a:t>
            </a:r>
          </a:p>
        </p:txBody>
      </p:sp>
      <p:sp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84563-2A31-4976-8F69-60E2D6DBA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8" r="14559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6" name="Group 22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7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4796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46FC221D9A284684A7DE12407DE37A" ma:contentTypeVersion="7" ma:contentTypeDescription="Create a new document." ma:contentTypeScope="" ma:versionID="9fa442f7322edd5cdf52c7c6f0aa5ada">
  <xsd:schema xmlns:xsd="http://www.w3.org/2001/XMLSchema" xmlns:xs="http://www.w3.org/2001/XMLSchema" xmlns:p="http://schemas.microsoft.com/office/2006/metadata/properties" xmlns:ns3="1247a0bf-44f6-454f-8a31-632163f71d1b" targetNamespace="http://schemas.microsoft.com/office/2006/metadata/properties" ma:root="true" ma:fieldsID="5b51772e6493481220b2b742504576da" ns3:_="">
    <xsd:import namespace="1247a0bf-44f6-454f-8a31-632163f71d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7a0bf-44f6-454f-8a31-632163f71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E89365-7283-47BB-B15B-3DD3315E49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47a0bf-44f6-454f-8a31-632163f71d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1630F1-54D6-404A-89F6-244A773571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18A4E-1C69-4D79-89ED-A0FDC96B79D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247a0bf-44f6-454f-8a31-632163f71d1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417</Words>
  <Application>Microsoft Office PowerPoint</Application>
  <PresentationFormat>Widescreen</PresentationFormat>
  <Paragraphs>54</Paragraphs>
  <Slides>10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3</vt:lpstr>
      <vt:lpstr>Slice</vt:lpstr>
      <vt:lpstr>GW1</vt:lpstr>
      <vt:lpstr>Team structure</vt:lpstr>
      <vt:lpstr>requirements</vt:lpstr>
      <vt:lpstr>Functional flow</vt:lpstr>
      <vt:lpstr>Project Management</vt:lpstr>
      <vt:lpstr>Critical Evaluation</vt:lpstr>
      <vt:lpstr>Technical Research – Machine vision</vt:lpstr>
      <vt:lpstr>Technical Research – Wireless control</vt:lpstr>
      <vt:lpstr>Version Control</vt:lpstr>
      <vt:lpstr>19WSD001 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GW1</dc:title>
  <dc:creator>(s) Stephen Jeranyama</dc:creator>
  <cp:lastModifiedBy>(s) Stephen Jeranyama</cp:lastModifiedBy>
  <cp:revision>2</cp:revision>
  <dcterms:created xsi:type="dcterms:W3CDTF">2019-10-25T13:29:11Z</dcterms:created>
  <dcterms:modified xsi:type="dcterms:W3CDTF">2019-10-25T14:50:21Z</dcterms:modified>
</cp:coreProperties>
</file>