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68" r:id="rId7"/>
    <p:sldId id="259" r:id="rId8"/>
    <p:sldId id="269" r:id="rId9"/>
    <p:sldId id="260" r:id="rId10"/>
    <p:sldId id="270" r:id="rId11"/>
    <p:sldId id="261" r:id="rId12"/>
    <p:sldId id="271" r:id="rId13"/>
    <p:sldId id="262" r:id="rId14"/>
    <p:sldId id="272" r:id="rId15"/>
    <p:sldId id="263" r:id="rId16"/>
    <p:sldId id="273" r:id="rId17"/>
    <p:sldId id="264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0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0F56-C54F-4FDA-925A-133CE00AF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5111-731C-4766-B0E2-7DBDE47D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1026" name="Picture 2" descr="Senior Citizens Trave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96" y="682191"/>
            <a:ext cx="2639422" cy="17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274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</a:rPr>
              <a:t>General public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9735" y="2780145"/>
            <a:ext cx="274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Volunteers</a:t>
            </a:r>
          </a:p>
        </p:txBody>
      </p:sp>
      <p:pic>
        <p:nvPicPr>
          <p:cNvPr id="1028" name="Picture 4" descr="Volunteer accepts canned food donation at food 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51" y="677374"/>
            <a:ext cx="2682749" cy="17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49940" y="2780144"/>
            <a:ext cx="274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Experts</a:t>
            </a:r>
          </a:p>
        </p:txBody>
      </p:sp>
      <p:pic>
        <p:nvPicPr>
          <p:cNvPr id="1030" name="Picture 6" descr="Portrait of young white woman in a busy modern workpl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68" y="677372"/>
            <a:ext cx="2746943" cy="183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0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3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3570" y="2780146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.</a:t>
            </a:r>
            <a:r>
              <a:rPr lang="en-US" sz="3200" b="1" dirty="0" err="1">
                <a:solidFill>
                  <a:srgbClr val="FF0000"/>
                </a:solidFill>
              </a:rPr>
              <a:t>arff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20588" y="2780146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PDF</a:t>
            </a:r>
          </a:p>
        </p:txBody>
      </p:sp>
      <p:pic>
        <p:nvPicPr>
          <p:cNvPr id="7196" name="Picture 71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2" y="510670"/>
            <a:ext cx="2616956" cy="2269476"/>
          </a:xfrm>
          <a:prstGeom prst="rect">
            <a:avLst/>
          </a:prstGeom>
        </p:spPr>
      </p:pic>
      <p:pic>
        <p:nvPicPr>
          <p:cNvPr id="7201" name="Picture 72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42" y="573845"/>
            <a:ext cx="2143125" cy="2143125"/>
          </a:xfrm>
          <a:prstGeom prst="rect">
            <a:avLst/>
          </a:prstGeom>
        </p:spPr>
      </p:pic>
      <p:pic>
        <p:nvPicPr>
          <p:cNvPr id="7202" name="Picture 72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25" y="573845"/>
            <a:ext cx="3210695" cy="20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2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Shape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717" y="2780145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What tools?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7461" y="2780144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What skills?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1" y="519401"/>
            <a:ext cx="2143125" cy="2143125"/>
          </a:xfrm>
          <a:prstGeom prst="rect">
            <a:avLst/>
          </a:prstGeom>
        </p:spPr>
      </p:pic>
      <p:pic>
        <p:nvPicPr>
          <p:cNvPr id="6166" name="Picture 61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70" y="519401"/>
            <a:ext cx="2143125" cy="2143125"/>
          </a:xfrm>
          <a:prstGeom prst="rect">
            <a:avLst/>
          </a:prstGeom>
        </p:spPr>
      </p:pic>
      <p:pic>
        <p:nvPicPr>
          <p:cNvPr id="6167" name="Picture 61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45" y="5194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22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3032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Who KNOWS the data?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717" y="2780145"/>
            <a:ext cx="3032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Individual or participatory </a:t>
            </a:r>
            <a:r>
              <a:rPr lang="en-US" sz="3200" b="1" dirty="0" err="1">
                <a:solidFill>
                  <a:schemeClr val="accent2"/>
                </a:solidFill>
              </a:rPr>
              <a:t>sensemaking</a:t>
            </a:r>
            <a:r>
              <a:rPr lang="en-US" sz="32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7461" y="2780144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4334" y="2780144"/>
            <a:ext cx="3032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How to move from data to action?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74" y="683491"/>
            <a:ext cx="1908991" cy="1843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71" y="533698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215" y="5906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96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30326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What role does data actually play in innovation?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7461" y="2780144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6" y="547372"/>
            <a:ext cx="3069886" cy="20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3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717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37461" y="2780144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1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37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54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37461" y="2780144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3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84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37461" y="2780144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09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884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37461" y="2780144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77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31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274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Worker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9735" y="2780145"/>
            <a:ext cx="2746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Data Collection</a:t>
            </a:r>
          </a:p>
        </p:txBody>
      </p:sp>
      <p:pic>
        <p:nvPicPr>
          <p:cNvPr id="2052" name="Picture 4" descr="WORK WORK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440783"/>
            <a:ext cx="2851592" cy="21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429735" y="2780144"/>
            <a:ext cx="274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99" y="570344"/>
            <a:ext cx="2066925" cy="2209800"/>
          </a:xfrm>
          <a:prstGeom prst="rect">
            <a:avLst/>
          </a:prstGeom>
        </p:spPr>
      </p:pic>
      <p:pic>
        <p:nvPicPr>
          <p:cNvPr id="2056" name="Picture 8" descr="Image result for data analy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90" y="836297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3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6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274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Data Cleaning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9735" y="2780145"/>
            <a:ext cx="2746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Data Interpretation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8" y="652550"/>
            <a:ext cx="2514600" cy="1819275"/>
          </a:xfrm>
          <a:prstGeom prst="rect">
            <a:avLst/>
          </a:prstGeom>
        </p:spPr>
      </p:pic>
      <p:pic>
        <p:nvPicPr>
          <p:cNvPr id="10244" name="Picture 4" descr="Image result for data interpre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88" y="824000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53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3032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Data Communication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3570" y="2780146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Time series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0588" y="2780146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Geo-spatial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0" y="627784"/>
            <a:ext cx="2286000" cy="2000250"/>
          </a:xfrm>
          <a:prstGeom prst="rect">
            <a:avLst/>
          </a:prstGeom>
        </p:spPr>
      </p:pic>
      <p:pic>
        <p:nvPicPr>
          <p:cNvPr id="9222" name="Picture 6" descr="Image result for time series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25" y="726761"/>
            <a:ext cx="3108280" cy="15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64" y="677376"/>
            <a:ext cx="3009658" cy="20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0916" y="244999"/>
            <a:ext cx="11674851" cy="5231692"/>
            <a:chOff x="224736" y="244999"/>
            <a:chExt cx="11674851" cy="5231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244999"/>
              <a:ext cx="3891617" cy="522269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35" y="244999"/>
              <a:ext cx="3891617" cy="522269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36" y="253999"/>
              <a:ext cx="3891617" cy="522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0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" y="244999"/>
            <a:ext cx="3891617" cy="522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53" y="244999"/>
            <a:ext cx="3891617" cy="5222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44999"/>
            <a:ext cx="3891617" cy="522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53" y="2780146"/>
            <a:ext cx="3032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Satellite or aerial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3570" y="2780146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csv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0588" y="2780146"/>
            <a:ext cx="30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API</a:t>
            </a:r>
          </a:p>
        </p:txBody>
      </p:sp>
      <p:pic>
        <p:nvPicPr>
          <p:cNvPr id="8215" name="Picture 82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7" y="668337"/>
            <a:ext cx="3329545" cy="1548390"/>
          </a:xfrm>
          <a:prstGeom prst="rect">
            <a:avLst/>
          </a:prstGeom>
        </p:spPr>
      </p:pic>
      <p:pic>
        <p:nvPicPr>
          <p:cNvPr id="8217" name="Picture 82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24" y="668337"/>
            <a:ext cx="3437884" cy="1539351"/>
          </a:xfrm>
          <a:prstGeom prst="rect">
            <a:avLst/>
          </a:prstGeom>
        </p:spPr>
      </p:pic>
      <p:pic>
        <p:nvPicPr>
          <p:cNvPr id="8297" name="Picture 105" descr="Image result for data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970" y="420588"/>
            <a:ext cx="3927250" cy="220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53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65</Words>
  <Application>Microsoft Office PowerPoint</Application>
  <PresentationFormat>Widescreen</PresentationFormat>
  <Paragraphs>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Annika Wolff</dc:creator>
  <cp:lastModifiedBy>Annika Wolff</cp:lastModifiedBy>
  <cp:revision>16</cp:revision>
  <cp:lastPrinted>2019-05-29T12:48:23Z</cp:lastPrinted>
  <dcterms:created xsi:type="dcterms:W3CDTF">2019-05-29T11:43:07Z</dcterms:created>
  <dcterms:modified xsi:type="dcterms:W3CDTF">2022-12-05T16:17:40Z</dcterms:modified>
</cp:coreProperties>
</file>