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6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64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6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10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93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8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0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14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25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E996-7B2B-44DB-B012-4410C7E782C5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C66E-6AE8-4728-B96D-EC7063B64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Image-recognizer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Что на картинке?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8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Небольшой экскурс в историю</a:t>
            </a:r>
            <a:endParaRPr lang="ru-RU" dirty="0"/>
          </a:p>
        </p:txBody>
      </p:sp>
      <p:pic>
        <p:nvPicPr>
          <p:cNvPr id="1026" name="Picture 2" descr="Картинки по запросу глиняные таблич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4" y="1690688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первые письмен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20" y="3417470"/>
            <a:ext cx="4286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берестяные грамот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20" y="1466849"/>
            <a:ext cx="381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понимать?</a:t>
            </a:r>
            <a:endParaRPr lang="ru-RU" dirty="0"/>
          </a:p>
        </p:txBody>
      </p:sp>
      <p:pic>
        <p:nvPicPr>
          <p:cNvPr id="2050" name="Picture 2" descr="Картинки по запросу манускрипт войнич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690688"/>
            <a:ext cx="85248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Цифры</a:t>
            </a:r>
            <a:endParaRPr lang="ru-RU" dirty="0"/>
          </a:p>
        </p:txBody>
      </p:sp>
      <p:pic>
        <p:nvPicPr>
          <p:cNvPr id="3074" name="Picture 2" descr="Картинки по запросу циф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8860"/>
            <a:ext cx="5715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05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Братья цифры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690688"/>
            <a:ext cx="51149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цифра?</a:t>
            </a:r>
            <a:endParaRPr lang="ru-RU" dirty="0"/>
          </a:p>
        </p:txBody>
      </p:sp>
      <p:pic>
        <p:nvPicPr>
          <p:cNvPr id="4100" name="Picture 4" descr="Картинки по запросу задумчивый смайл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33" y="2565065"/>
            <a:ext cx="3041651" cy="30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по запросу задумчивый смайли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140" y="1989222"/>
            <a:ext cx="3479086" cy="3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4" y="2748213"/>
            <a:ext cx="1743075" cy="1714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291" y="1284747"/>
            <a:ext cx="1571625" cy="1819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130" y="5125202"/>
            <a:ext cx="1667293" cy="15390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5931" y="4462713"/>
            <a:ext cx="1405559" cy="15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видим 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08" y="1347036"/>
            <a:ext cx="9313184" cy="51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???</a:t>
            </a:r>
          </a:p>
          <a:p>
            <a:r>
              <a:rPr lang="en-US" dirty="0" smtClean="0"/>
              <a:t>Profit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4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Image-recognizer</vt:lpstr>
      <vt:lpstr>Небольшой экскурс в историю</vt:lpstr>
      <vt:lpstr>Как это понимать?</vt:lpstr>
      <vt:lpstr>Цифры</vt:lpstr>
      <vt:lpstr>Братья цифры</vt:lpstr>
      <vt:lpstr>Что за цифра?</vt:lpstr>
      <vt:lpstr>Как это видим мы</vt:lpstr>
      <vt:lpstr>Как это работает</vt:lpstr>
    </vt:vector>
  </TitlesOfParts>
  <Company>DVFU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Image-recognizer</dc:title>
  <dc:creator>Симаков Валентин Константинович</dc:creator>
  <cp:lastModifiedBy>Симаков Валентин Константинович</cp:lastModifiedBy>
  <cp:revision>5</cp:revision>
  <dcterms:created xsi:type="dcterms:W3CDTF">2019-10-18T03:54:31Z</dcterms:created>
  <dcterms:modified xsi:type="dcterms:W3CDTF">2019-10-18T04:46:43Z</dcterms:modified>
</cp:coreProperties>
</file>