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customXml" Target="../customXml/item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B5A10-2E18-CE0F-2EA6-08E0BC235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 r="21206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651" y="1679772"/>
            <a:ext cx="4019263" cy="1260869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/>
                </a:solidFill>
                <a:cs typeface="Calibri Light"/>
              </a:rPr>
              <a:t>Manager food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3792522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t-BR" sz="2000" b="1" dirty="0">
                <a:solidFill>
                  <a:schemeClr val="bg1"/>
                </a:solidFill>
                <a:cs typeface="Calibri"/>
              </a:rPr>
              <a:t>Controlar entrega de alimentos por </a:t>
            </a:r>
            <a:r>
              <a:rPr lang="pt-BR" sz="2000" b="1" dirty="0" err="1">
                <a:solidFill>
                  <a:schemeClr val="bg1"/>
                </a:solidFill>
                <a:cs typeface="Calibri"/>
              </a:rPr>
              <a:t>shelf</a:t>
            </a:r>
            <a:endParaRPr lang="pt-BR" sz="20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5BF0E2-9912-741E-40C6-41AEBF11F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055" b="60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AC74F-CDF8-1159-7F08-E586B569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pt-BR" sz="8000" b="1" dirty="0">
                <a:ln w="22225">
                  <a:solidFill>
                    <a:srgbClr val="FFFFFF"/>
                  </a:solidFill>
                </a:ln>
                <a:noFill/>
                <a:cs typeface="Calibri Light"/>
              </a:rPr>
              <a:t>Time </a:t>
            </a:r>
            <a:r>
              <a:rPr lang="pt-BR" sz="8000" b="1" dirty="0" err="1">
                <a:ln w="22225">
                  <a:solidFill>
                    <a:srgbClr val="FFFFFF"/>
                  </a:solidFill>
                </a:ln>
                <a:noFill/>
                <a:cs typeface="Calibri Light"/>
              </a:rPr>
              <a:t>scrum</a:t>
            </a:r>
            <a:r>
              <a:rPr lang="pt-BR" sz="8000" dirty="0">
                <a:ln w="22225">
                  <a:solidFill>
                    <a:srgbClr val="FFFFFF"/>
                  </a:solidFill>
                </a:ln>
                <a:noFill/>
                <a:cs typeface="Calibri Light"/>
              </a:rPr>
              <a:t>:</a:t>
            </a:r>
            <a:endParaRPr lang="pt-BR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794F02B-AF86-F9C0-2674-EAB55326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b="1" dirty="0">
                <a:solidFill>
                  <a:srgbClr val="FFFFFF"/>
                </a:solidFill>
                <a:cs typeface="Calibri"/>
              </a:rPr>
              <a:t>Scrum master: Vitor C </a:t>
            </a:r>
            <a:r>
              <a:rPr lang="pt-BR" sz="2000" b="1" dirty="0" err="1">
                <a:solidFill>
                  <a:srgbClr val="FFFFFF"/>
                </a:solidFill>
                <a:cs typeface="Calibri"/>
              </a:rPr>
              <a:t>Fellzatti</a:t>
            </a:r>
            <a:r>
              <a:rPr lang="pt-BR" sz="2000" b="1" dirty="0">
                <a:solidFill>
                  <a:srgbClr val="FFFFFF"/>
                </a:solidFill>
                <a:cs typeface="Calibri"/>
              </a:rPr>
              <a:t>.</a:t>
            </a:r>
          </a:p>
          <a:p>
            <a:r>
              <a:rPr lang="pt-BR" sz="2000" b="1" dirty="0">
                <a:solidFill>
                  <a:srgbClr val="FFFFFF"/>
                </a:solidFill>
                <a:cs typeface="Calibri"/>
              </a:rPr>
              <a:t>documentação: Thiago Barros.</a:t>
            </a:r>
          </a:p>
          <a:p>
            <a:r>
              <a:rPr lang="pt-BR" sz="2000" b="1" dirty="0">
                <a:solidFill>
                  <a:srgbClr val="FFFFFF"/>
                </a:solidFill>
                <a:cs typeface="Calibri"/>
              </a:rPr>
              <a:t>Front </a:t>
            </a:r>
            <a:r>
              <a:rPr lang="pt-BR" sz="2000" b="1" dirty="0" err="1">
                <a:solidFill>
                  <a:srgbClr val="FFFFFF"/>
                </a:solidFill>
                <a:cs typeface="Calibri"/>
              </a:rPr>
              <a:t>end</a:t>
            </a:r>
            <a:r>
              <a:rPr lang="pt-BR" sz="2000" b="1" dirty="0">
                <a:solidFill>
                  <a:srgbClr val="FFFFFF"/>
                </a:solidFill>
                <a:cs typeface="Calibri"/>
              </a:rPr>
              <a:t>: Thiago Rodrigo.</a:t>
            </a:r>
          </a:p>
          <a:p>
            <a:r>
              <a:rPr lang="pt-BR" sz="2000" b="1" dirty="0">
                <a:solidFill>
                  <a:srgbClr val="FFFFFF"/>
                </a:solidFill>
                <a:cs typeface="Calibri"/>
              </a:rPr>
              <a:t>Back </a:t>
            </a:r>
            <a:r>
              <a:rPr lang="pt-BR" sz="2000" b="1" dirty="0" err="1">
                <a:solidFill>
                  <a:srgbClr val="FFFFFF"/>
                </a:solidFill>
                <a:cs typeface="Calibri"/>
              </a:rPr>
              <a:t>end</a:t>
            </a:r>
            <a:r>
              <a:rPr lang="pt-BR" sz="2000" b="1" dirty="0">
                <a:solidFill>
                  <a:srgbClr val="FFFFFF"/>
                </a:solidFill>
                <a:cs typeface="Calibri"/>
              </a:rPr>
              <a:t>: Vinicius </a:t>
            </a:r>
            <a:r>
              <a:rPr lang="pt-BR" sz="2000" b="1" dirty="0" err="1">
                <a:solidFill>
                  <a:srgbClr val="FFFFFF"/>
                </a:solidFill>
                <a:cs typeface="Calibri"/>
              </a:rPr>
              <a:t>Nigras</a:t>
            </a:r>
            <a:r>
              <a:rPr lang="pt-BR" sz="2000" b="1" dirty="0">
                <a:solidFill>
                  <a:srgbClr val="FFFFFF"/>
                </a:solidFill>
                <a:cs typeface="Calibri"/>
              </a:rPr>
              <a:t>.</a:t>
            </a:r>
          </a:p>
          <a:p>
            <a:r>
              <a:rPr lang="pt-BR" sz="2000" b="1" dirty="0">
                <a:solidFill>
                  <a:srgbClr val="FFFFFF"/>
                </a:solidFill>
                <a:cs typeface="Calibri"/>
              </a:rPr>
              <a:t>Banco de dados: Vitor Carvalho</a:t>
            </a:r>
            <a:r>
              <a:rPr lang="pt-BR" sz="2000" dirty="0">
                <a:solidFill>
                  <a:srgbClr val="FFFFFF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  <a:cs typeface="Calibri"/>
            </a:endParaRPr>
          </a:p>
          <a:p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91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Gráfico, Gráfico de explosão solar&#10;&#10;Descrição gerada automaticamente">
            <a:extLst>
              <a:ext uri="{FF2B5EF4-FFF2-40B4-BE49-F238E27FC236}">
                <a16:creationId xmlns:a16="http://schemas.microsoft.com/office/drawing/2014/main" id="{6B00B6F0-A2FC-153C-068A-458E76EA4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534" b="2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B4A4A2-F0EE-B86F-F078-97516959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1063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cs typeface="Calibri"/>
              </a:rPr>
              <a:t>Nosso sistema permite a organizações de caridades e banco alimentos. Registrando e rastreando doações, estoques e distribuições de alimentos.</a:t>
            </a:r>
          </a:p>
          <a:p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Várias instituições recebem  produtos com variedades  de validades e como o gerenciamento é humano acaba ocorrendo falhas pois  sendo manual via papel de controle os alimentos acaba sendo mal distribuídos. Através do nosso sistema vai ser mais fácil o controle dos produtos os que tem prioridade de saída e os tem que maior necessita podem ser pegos e distribuídos primeiros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19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3DA66C4EA43A4CB792EAC370D63584" ma:contentTypeVersion="0" ma:contentTypeDescription="Crie um novo documento." ma:contentTypeScope="" ma:versionID="5c50e5649f824baec78050fcb23731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A3FF90-B11A-46BA-B63A-3CB77DD676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91B79B-6BEB-49A5-8626-A8015EB1EA80}"/>
</file>

<file path=customXml/itemProps3.xml><?xml version="1.0" encoding="utf-8"?>
<ds:datastoreItem xmlns:ds="http://schemas.openxmlformats.org/officeDocument/2006/customXml" ds:itemID="{05767A61-3D8F-4F0A-B896-0A8EC4DAAB1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Manager food</vt:lpstr>
      <vt:lpstr>Time scrum: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vitor cristiano fellizatti</cp:lastModifiedBy>
  <cp:revision>240</cp:revision>
  <dcterms:created xsi:type="dcterms:W3CDTF">2023-09-21T17:47:56Z</dcterms:created>
  <dcterms:modified xsi:type="dcterms:W3CDTF">2023-09-24T16:41:15Z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0x010100F93DA66C4EA43A4CB792EAC370D63584</vt:lpwstr>
  </property>
</Properties>
</file>