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sldIdLst>
    <p:sldId id="256" r:id="rId5"/>
    <p:sldId id="513" r:id="rId6"/>
    <p:sldId id="537" r:id="rId7"/>
    <p:sldId id="1174" r:id="rId8"/>
    <p:sldId id="1175" r:id="rId9"/>
    <p:sldId id="514" r:id="rId10"/>
    <p:sldId id="1172" r:id="rId11"/>
    <p:sldId id="520" r:id="rId12"/>
    <p:sldId id="1173" r:id="rId13"/>
    <p:sldId id="580" r:id="rId14"/>
    <p:sldId id="527" r:id="rId15"/>
    <p:sldId id="530" r:id="rId16"/>
    <p:sldId id="569" r:id="rId17"/>
    <p:sldId id="581" r:id="rId18"/>
    <p:sldId id="534" r:id="rId19"/>
    <p:sldId id="1171" r:id="rId2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Matthiesen" initials="RM" lastIdx="1" clrIdx="0">
    <p:extLst>
      <p:ext uri="{19B8F6BF-5375-455C-9EA6-DF929625EA0E}">
        <p15:presenceInfo xmlns:p15="http://schemas.microsoft.com/office/powerpoint/2012/main" userId="cbb58b63426d1b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80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E3099-BCA4-475B-BDD2-DEBD38CF0943}" v="2" dt="2023-11-25T13:26:09.273"/>
    <p1510:client id="{EAD5E886-9B1D-4978-9B8A-40A1691C39D2}" v="10" dt="2023-11-18T13:11:55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Matthiesen" userId="cbb58b63426d1b86" providerId="LiveId" clId="{EAD5E886-9B1D-4978-9B8A-40A1691C39D2}"/>
    <pc:docChg chg="undo custSel addSld delSld modSld sldOrd">
      <pc:chgData name="Renato Matthiesen" userId="cbb58b63426d1b86" providerId="LiveId" clId="{EAD5E886-9B1D-4978-9B8A-40A1691C39D2}" dt="2023-11-18T13:12:51.184" v="476"/>
      <pc:docMkLst>
        <pc:docMk/>
      </pc:docMkLst>
      <pc:sldChg chg="modSp mod">
        <pc:chgData name="Renato Matthiesen" userId="cbb58b63426d1b86" providerId="LiveId" clId="{EAD5E886-9B1D-4978-9B8A-40A1691C39D2}" dt="2023-11-18T13:06:52.461" v="90" actId="20577"/>
        <pc:sldMkLst>
          <pc:docMk/>
          <pc:sldMk cId="0" sldId="256"/>
        </pc:sldMkLst>
        <pc:spChg chg="mod">
          <ac:chgData name="Renato Matthiesen" userId="cbb58b63426d1b86" providerId="LiveId" clId="{EAD5E886-9B1D-4978-9B8A-40A1691C39D2}" dt="2023-11-18T13:06:52.461" v="9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add del mod">
        <pc:chgData name="Renato Matthiesen" userId="cbb58b63426d1b86" providerId="LiveId" clId="{EAD5E886-9B1D-4978-9B8A-40A1691C39D2}" dt="2023-11-18T13:07:58.497" v="140" actId="1038"/>
        <pc:sldMkLst>
          <pc:docMk/>
          <pc:sldMk cId="2823192895" sldId="514"/>
        </pc:sldMkLst>
        <pc:spChg chg="mod">
          <ac:chgData name="Renato Matthiesen" userId="cbb58b63426d1b86" providerId="LiveId" clId="{EAD5E886-9B1D-4978-9B8A-40A1691C39D2}" dt="2023-11-18T13:07:44.874" v="121" actId="20577"/>
          <ac:spMkLst>
            <pc:docMk/>
            <pc:sldMk cId="2823192895" sldId="514"/>
            <ac:spMk id="2" creationId="{00000000-0000-0000-0000-000000000000}"/>
          </ac:spMkLst>
        </pc:spChg>
        <pc:spChg chg="mod">
          <ac:chgData name="Renato Matthiesen" userId="cbb58b63426d1b86" providerId="LiveId" clId="{EAD5E886-9B1D-4978-9B8A-40A1691C39D2}" dt="2023-11-18T13:07:58.497" v="140" actId="1038"/>
          <ac:spMkLst>
            <pc:docMk/>
            <pc:sldMk cId="2823192895" sldId="514"/>
            <ac:spMk id="5" creationId="{E2512FAD-5438-7DC4-7DBB-42D7610C2DA5}"/>
          </ac:spMkLst>
        </pc:spChg>
        <pc:spChg chg="mod">
          <ac:chgData name="Renato Matthiesen" userId="cbb58b63426d1b86" providerId="LiveId" clId="{EAD5E886-9B1D-4978-9B8A-40A1691C39D2}" dt="2023-11-18T13:07:39.739" v="120" actId="20577"/>
          <ac:spMkLst>
            <pc:docMk/>
            <pc:sldMk cId="2823192895" sldId="514"/>
            <ac:spMk id="6148" creationId="{00000000-0000-0000-0000-000000000000}"/>
          </ac:spMkLst>
        </pc:spChg>
      </pc:sldChg>
      <pc:sldChg chg="del">
        <pc:chgData name="Renato Matthiesen" userId="cbb58b63426d1b86" providerId="LiveId" clId="{EAD5E886-9B1D-4978-9B8A-40A1691C39D2}" dt="2023-11-18T13:08:20.680" v="176" actId="47"/>
        <pc:sldMkLst>
          <pc:docMk/>
          <pc:sldMk cId="212747324" sldId="515"/>
        </pc:sldMkLst>
      </pc:sldChg>
      <pc:sldChg chg="del">
        <pc:chgData name="Renato Matthiesen" userId="cbb58b63426d1b86" providerId="LiveId" clId="{EAD5E886-9B1D-4978-9B8A-40A1691C39D2}" dt="2023-11-18T13:08:21.264" v="177" actId="47"/>
        <pc:sldMkLst>
          <pc:docMk/>
          <pc:sldMk cId="4206641732" sldId="516"/>
        </pc:sldMkLst>
      </pc:sldChg>
      <pc:sldChg chg="del">
        <pc:chgData name="Renato Matthiesen" userId="cbb58b63426d1b86" providerId="LiveId" clId="{EAD5E886-9B1D-4978-9B8A-40A1691C39D2}" dt="2023-11-18T13:08:21.819" v="178" actId="47"/>
        <pc:sldMkLst>
          <pc:docMk/>
          <pc:sldMk cId="1526532277" sldId="517"/>
        </pc:sldMkLst>
      </pc:sldChg>
      <pc:sldChg chg="del">
        <pc:chgData name="Renato Matthiesen" userId="cbb58b63426d1b86" providerId="LiveId" clId="{EAD5E886-9B1D-4978-9B8A-40A1691C39D2}" dt="2023-11-18T13:08:22.418" v="179" actId="47"/>
        <pc:sldMkLst>
          <pc:docMk/>
          <pc:sldMk cId="1456545517" sldId="518"/>
        </pc:sldMkLst>
      </pc:sldChg>
      <pc:sldChg chg="del">
        <pc:chgData name="Renato Matthiesen" userId="cbb58b63426d1b86" providerId="LiveId" clId="{EAD5E886-9B1D-4978-9B8A-40A1691C39D2}" dt="2023-11-18T13:08:22.994" v="180" actId="47"/>
        <pc:sldMkLst>
          <pc:docMk/>
          <pc:sldMk cId="2686185444" sldId="519"/>
        </pc:sldMkLst>
      </pc:sldChg>
      <pc:sldChg chg="addSp modSp">
        <pc:chgData name="Renato Matthiesen" userId="cbb58b63426d1b86" providerId="LiveId" clId="{EAD5E886-9B1D-4978-9B8A-40A1691C39D2}" dt="2023-11-18T13:08:47.694" v="192" actId="14100"/>
        <pc:sldMkLst>
          <pc:docMk/>
          <pc:sldMk cId="27869485" sldId="520"/>
        </pc:sldMkLst>
        <pc:spChg chg="mod">
          <ac:chgData name="Renato Matthiesen" userId="cbb58b63426d1b86" providerId="LiveId" clId="{EAD5E886-9B1D-4978-9B8A-40A1691C39D2}" dt="2023-11-18T13:08:47.694" v="192" actId="14100"/>
          <ac:spMkLst>
            <pc:docMk/>
            <pc:sldMk cId="27869485" sldId="520"/>
            <ac:spMk id="2" creationId="{00000000-0000-0000-0000-000000000000}"/>
          </ac:spMkLst>
        </pc:spChg>
        <pc:picChg chg="add mod">
          <ac:chgData name="Renato Matthiesen" userId="cbb58b63426d1b86" providerId="LiveId" clId="{EAD5E886-9B1D-4978-9B8A-40A1691C39D2}" dt="2023-11-18T13:08:34.884" v="191"/>
          <ac:picMkLst>
            <pc:docMk/>
            <pc:sldMk cId="27869485" sldId="520"/>
            <ac:picMk id="3" creationId="{AD7ED3A8-7937-FD62-0D0B-7144150FCD06}"/>
          </ac:picMkLst>
        </pc:picChg>
      </pc:sldChg>
      <pc:sldChg chg="del">
        <pc:chgData name="Renato Matthiesen" userId="cbb58b63426d1b86" providerId="LiveId" clId="{EAD5E886-9B1D-4978-9B8A-40A1691C39D2}" dt="2023-11-18T13:09:15.845" v="224" actId="47"/>
        <pc:sldMkLst>
          <pc:docMk/>
          <pc:sldMk cId="3319622199" sldId="521"/>
        </pc:sldMkLst>
      </pc:sldChg>
      <pc:sldChg chg="del">
        <pc:chgData name="Renato Matthiesen" userId="cbb58b63426d1b86" providerId="LiveId" clId="{EAD5E886-9B1D-4978-9B8A-40A1691C39D2}" dt="2023-11-18T13:09:16.484" v="225" actId="47"/>
        <pc:sldMkLst>
          <pc:docMk/>
          <pc:sldMk cId="1618392756" sldId="522"/>
        </pc:sldMkLst>
      </pc:sldChg>
      <pc:sldChg chg="del">
        <pc:chgData name="Renato Matthiesen" userId="cbb58b63426d1b86" providerId="LiveId" clId="{EAD5E886-9B1D-4978-9B8A-40A1691C39D2}" dt="2023-11-18T13:09:17.137" v="226" actId="47"/>
        <pc:sldMkLst>
          <pc:docMk/>
          <pc:sldMk cId="3122921452" sldId="523"/>
        </pc:sldMkLst>
      </pc:sldChg>
      <pc:sldChg chg="del">
        <pc:chgData name="Renato Matthiesen" userId="cbb58b63426d1b86" providerId="LiveId" clId="{EAD5E886-9B1D-4978-9B8A-40A1691C39D2}" dt="2023-11-18T13:09:19.321" v="227" actId="47"/>
        <pc:sldMkLst>
          <pc:docMk/>
          <pc:sldMk cId="1301106296" sldId="524"/>
        </pc:sldMkLst>
      </pc:sldChg>
      <pc:sldChg chg="addSp modSp del">
        <pc:chgData name="Renato Matthiesen" userId="cbb58b63426d1b86" providerId="LiveId" clId="{EAD5E886-9B1D-4978-9B8A-40A1691C39D2}" dt="2023-11-18T13:10:15.721" v="243" actId="47"/>
        <pc:sldMkLst>
          <pc:docMk/>
          <pc:sldMk cId="4127281087" sldId="526"/>
        </pc:sldMkLst>
        <pc:spChg chg="mod">
          <ac:chgData name="Renato Matthiesen" userId="cbb58b63426d1b86" providerId="LiveId" clId="{EAD5E886-9B1D-4978-9B8A-40A1691C39D2}" dt="2023-11-18T13:09:34.009" v="238" actId="14100"/>
          <ac:spMkLst>
            <pc:docMk/>
            <pc:sldMk cId="4127281087" sldId="526"/>
            <ac:spMk id="2" creationId="{00000000-0000-0000-0000-000000000000}"/>
          </ac:spMkLst>
        </pc:spChg>
        <pc:picChg chg="add mod">
          <ac:chgData name="Renato Matthiesen" userId="cbb58b63426d1b86" providerId="LiveId" clId="{EAD5E886-9B1D-4978-9B8A-40A1691C39D2}" dt="2023-11-18T13:09:28.831" v="237"/>
          <ac:picMkLst>
            <pc:docMk/>
            <pc:sldMk cId="4127281087" sldId="526"/>
            <ac:picMk id="3" creationId="{D1C7A895-0AC0-7D0E-ED07-AB2628FECE85}"/>
          </ac:picMkLst>
        </pc:picChg>
      </pc:sldChg>
      <pc:sldChg chg="modSp mod">
        <pc:chgData name="Renato Matthiesen" userId="cbb58b63426d1b86" providerId="LiveId" clId="{EAD5E886-9B1D-4978-9B8A-40A1691C39D2}" dt="2023-11-18T13:10:31.336" v="282" actId="1036"/>
        <pc:sldMkLst>
          <pc:docMk/>
          <pc:sldMk cId="3680601872" sldId="527"/>
        </pc:sldMkLst>
        <pc:spChg chg="mod">
          <ac:chgData name="Renato Matthiesen" userId="cbb58b63426d1b86" providerId="LiveId" clId="{EAD5E886-9B1D-4978-9B8A-40A1691C39D2}" dt="2023-11-18T13:10:27.014" v="261" actId="20577"/>
          <ac:spMkLst>
            <pc:docMk/>
            <pc:sldMk cId="3680601872" sldId="527"/>
            <ac:spMk id="2" creationId="{00000000-0000-0000-0000-000000000000}"/>
          </ac:spMkLst>
        </pc:spChg>
        <pc:spChg chg="mod">
          <ac:chgData name="Renato Matthiesen" userId="cbb58b63426d1b86" providerId="LiveId" clId="{EAD5E886-9B1D-4978-9B8A-40A1691C39D2}" dt="2023-11-18T13:10:31.336" v="282" actId="1036"/>
          <ac:spMkLst>
            <pc:docMk/>
            <pc:sldMk cId="3680601872" sldId="527"/>
            <ac:spMk id="4" creationId="{E9151C1A-5103-91DB-6C61-8A42E4F5FAEA}"/>
          </ac:spMkLst>
        </pc:spChg>
        <pc:spChg chg="mod">
          <ac:chgData name="Renato Matthiesen" userId="cbb58b63426d1b86" providerId="LiveId" clId="{EAD5E886-9B1D-4978-9B8A-40A1691C39D2}" dt="2023-11-18T13:10:23.343" v="260" actId="20577"/>
          <ac:spMkLst>
            <pc:docMk/>
            <pc:sldMk cId="3680601872" sldId="527"/>
            <ac:spMk id="6148" creationId="{00000000-0000-0000-0000-000000000000}"/>
          </ac:spMkLst>
        </pc:spChg>
      </pc:sldChg>
      <pc:sldChg chg="del">
        <pc:chgData name="Renato Matthiesen" userId="cbb58b63426d1b86" providerId="LiveId" clId="{EAD5E886-9B1D-4978-9B8A-40A1691C39D2}" dt="2023-11-18T13:10:55.103" v="291" actId="47"/>
        <pc:sldMkLst>
          <pc:docMk/>
          <pc:sldMk cId="1208307930" sldId="528"/>
        </pc:sldMkLst>
      </pc:sldChg>
      <pc:sldChg chg="addSp modSp">
        <pc:chgData name="Renato Matthiesen" userId="cbb58b63426d1b86" providerId="LiveId" clId="{EAD5E886-9B1D-4978-9B8A-40A1691C39D2}" dt="2023-11-18T13:11:08.112" v="299" actId="14100"/>
        <pc:sldMkLst>
          <pc:docMk/>
          <pc:sldMk cId="4133159165" sldId="530"/>
        </pc:sldMkLst>
        <pc:spChg chg="mod">
          <ac:chgData name="Renato Matthiesen" userId="cbb58b63426d1b86" providerId="LiveId" clId="{EAD5E886-9B1D-4978-9B8A-40A1691C39D2}" dt="2023-11-18T13:11:08.112" v="299" actId="14100"/>
          <ac:spMkLst>
            <pc:docMk/>
            <pc:sldMk cId="4133159165" sldId="530"/>
            <ac:spMk id="2" creationId="{00000000-0000-0000-0000-000000000000}"/>
          </ac:spMkLst>
        </pc:spChg>
        <pc:picChg chg="add mod">
          <ac:chgData name="Renato Matthiesen" userId="cbb58b63426d1b86" providerId="LiveId" clId="{EAD5E886-9B1D-4978-9B8A-40A1691C39D2}" dt="2023-11-18T13:11:00.818" v="298"/>
          <ac:picMkLst>
            <pc:docMk/>
            <pc:sldMk cId="4133159165" sldId="530"/>
            <ac:picMk id="3" creationId="{637E375A-5A45-9539-6739-B742EE9A8324}"/>
          </ac:picMkLst>
        </pc:picChg>
      </pc:sldChg>
      <pc:sldChg chg="del">
        <pc:chgData name="Renato Matthiesen" userId="cbb58b63426d1b86" providerId="LiveId" clId="{EAD5E886-9B1D-4978-9B8A-40A1691C39D2}" dt="2023-11-18T13:11:39.857" v="367" actId="47"/>
        <pc:sldMkLst>
          <pc:docMk/>
          <pc:sldMk cId="3787928604" sldId="532"/>
        </pc:sldMkLst>
      </pc:sldChg>
      <pc:sldChg chg="del">
        <pc:chgData name="Renato Matthiesen" userId="cbb58b63426d1b86" providerId="LiveId" clId="{EAD5E886-9B1D-4978-9B8A-40A1691C39D2}" dt="2023-11-18T13:11:40.541" v="368" actId="47"/>
        <pc:sldMkLst>
          <pc:docMk/>
          <pc:sldMk cId="2858576672" sldId="533"/>
        </pc:sldMkLst>
      </pc:sldChg>
      <pc:sldChg chg="modSp mod">
        <pc:chgData name="Renato Matthiesen" userId="cbb58b63426d1b86" providerId="LiveId" clId="{EAD5E886-9B1D-4978-9B8A-40A1691C39D2}" dt="2023-11-18T13:12:12.727" v="433" actId="20577"/>
        <pc:sldMkLst>
          <pc:docMk/>
          <pc:sldMk cId="1246133269" sldId="534"/>
        </pc:sldMkLst>
        <pc:spChg chg="mod">
          <ac:chgData name="Renato Matthiesen" userId="cbb58b63426d1b86" providerId="LiveId" clId="{EAD5E886-9B1D-4978-9B8A-40A1691C39D2}" dt="2023-11-18T13:12:12.727" v="433" actId="20577"/>
          <ac:spMkLst>
            <pc:docMk/>
            <pc:sldMk cId="1246133269" sldId="534"/>
            <ac:spMk id="2" creationId="{00000000-0000-0000-0000-000000000000}"/>
          </ac:spMkLst>
        </pc:spChg>
        <pc:spChg chg="mod">
          <ac:chgData name="Renato Matthiesen" userId="cbb58b63426d1b86" providerId="LiveId" clId="{EAD5E886-9B1D-4978-9B8A-40A1691C39D2}" dt="2023-11-18T13:12:10.889" v="432" actId="1035"/>
          <ac:spMkLst>
            <pc:docMk/>
            <pc:sldMk cId="1246133269" sldId="534"/>
            <ac:spMk id="4" creationId="{95DD69DD-5D69-5CB5-A2D8-E5407E081D5B}"/>
          </ac:spMkLst>
        </pc:spChg>
        <pc:spChg chg="mod">
          <ac:chgData name="Renato Matthiesen" userId="cbb58b63426d1b86" providerId="LiveId" clId="{EAD5E886-9B1D-4978-9B8A-40A1691C39D2}" dt="2023-11-18T13:12:03.764" v="401" actId="20577"/>
          <ac:spMkLst>
            <pc:docMk/>
            <pc:sldMk cId="1246133269" sldId="534"/>
            <ac:spMk id="6148" creationId="{00000000-0000-0000-0000-000000000000}"/>
          </ac:spMkLst>
        </pc:spChg>
      </pc:sldChg>
      <pc:sldChg chg="del">
        <pc:chgData name="Renato Matthiesen" userId="cbb58b63426d1b86" providerId="LiveId" clId="{EAD5E886-9B1D-4978-9B8A-40A1691C39D2}" dt="2023-11-18T13:12:15.866" v="434" actId="47"/>
        <pc:sldMkLst>
          <pc:docMk/>
          <pc:sldMk cId="2471739623" sldId="535"/>
        </pc:sldMkLst>
      </pc:sldChg>
      <pc:sldChg chg="del">
        <pc:chgData name="Renato Matthiesen" userId="cbb58b63426d1b86" providerId="LiveId" clId="{EAD5E886-9B1D-4978-9B8A-40A1691C39D2}" dt="2023-11-18T13:08:24.125" v="181" actId="47"/>
        <pc:sldMkLst>
          <pc:docMk/>
          <pc:sldMk cId="1807696308" sldId="538"/>
        </pc:sldMkLst>
      </pc:sldChg>
      <pc:sldChg chg="del">
        <pc:chgData name="Renato Matthiesen" userId="cbb58b63426d1b86" providerId="LiveId" clId="{EAD5E886-9B1D-4978-9B8A-40A1691C39D2}" dt="2023-11-18T13:08:25.512" v="183" actId="47"/>
        <pc:sldMkLst>
          <pc:docMk/>
          <pc:sldMk cId="3221950100" sldId="540"/>
        </pc:sldMkLst>
      </pc:sldChg>
      <pc:sldChg chg="del">
        <pc:chgData name="Renato Matthiesen" userId="cbb58b63426d1b86" providerId="LiveId" clId="{EAD5E886-9B1D-4978-9B8A-40A1691C39D2}" dt="2023-11-18T13:08:26.210" v="184" actId="47"/>
        <pc:sldMkLst>
          <pc:docMk/>
          <pc:sldMk cId="1849820388" sldId="541"/>
        </pc:sldMkLst>
      </pc:sldChg>
      <pc:sldChg chg="del">
        <pc:chgData name="Renato Matthiesen" userId="cbb58b63426d1b86" providerId="LiveId" clId="{EAD5E886-9B1D-4978-9B8A-40A1691C39D2}" dt="2023-11-18T13:08:24.952" v="182" actId="47"/>
        <pc:sldMkLst>
          <pc:docMk/>
          <pc:sldMk cId="3425831971" sldId="543"/>
        </pc:sldMkLst>
      </pc:sldChg>
      <pc:sldChg chg="del">
        <pc:chgData name="Renato Matthiesen" userId="cbb58b63426d1b86" providerId="LiveId" clId="{EAD5E886-9B1D-4978-9B8A-40A1691C39D2}" dt="2023-11-18T13:08:26.927" v="185" actId="47"/>
        <pc:sldMkLst>
          <pc:docMk/>
          <pc:sldMk cId="1128847806" sldId="544"/>
        </pc:sldMkLst>
      </pc:sldChg>
      <pc:sldChg chg="del">
        <pc:chgData name="Renato Matthiesen" userId="cbb58b63426d1b86" providerId="LiveId" clId="{EAD5E886-9B1D-4978-9B8A-40A1691C39D2}" dt="2023-11-18T13:08:27.651" v="186" actId="47"/>
        <pc:sldMkLst>
          <pc:docMk/>
          <pc:sldMk cId="3203185331" sldId="546"/>
        </pc:sldMkLst>
      </pc:sldChg>
      <pc:sldChg chg="del">
        <pc:chgData name="Renato Matthiesen" userId="cbb58b63426d1b86" providerId="LiveId" clId="{EAD5E886-9B1D-4978-9B8A-40A1691C39D2}" dt="2023-11-18T13:08:28.276" v="187" actId="47"/>
        <pc:sldMkLst>
          <pc:docMk/>
          <pc:sldMk cId="4230168299" sldId="547"/>
        </pc:sldMkLst>
      </pc:sldChg>
      <pc:sldChg chg="del">
        <pc:chgData name="Renato Matthiesen" userId="cbb58b63426d1b86" providerId="LiveId" clId="{EAD5E886-9B1D-4978-9B8A-40A1691C39D2}" dt="2023-11-18T13:08:28.895" v="188" actId="47"/>
        <pc:sldMkLst>
          <pc:docMk/>
          <pc:sldMk cId="1043335681" sldId="548"/>
        </pc:sldMkLst>
      </pc:sldChg>
      <pc:sldChg chg="del">
        <pc:chgData name="Renato Matthiesen" userId="cbb58b63426d1b86" providerId="LiveId" clId="{EAD5E886-9B1D-4978-9B8A-40A1691C39D2}" dt="2023-11-18T13:08:29.525" v="189" actId="47"/>
        <pc:sldMkLst>
          <pc:docMk/>
          <pc:sldMk cId="2381236264" sldId="549"/>
        </pc:sldMkLst>
      </pc:sldChg>
      <pc:sldChg chg="del">
        <pc:chgData name="Renato Matthiesen" userId="cbb58b63426d1b86" providerId="LiveId" clId="{EAD5E886-9B1D-4978-9B8A-40A1691C39D2}" dt="2023-11-18T13:08:30.292" v="190" actId="47"/>
        <pc:sldMkLst>
          <pc:docMk/>
          <pc:sldMk cId="3316513116" sldId="550"/>
        </pc:sldMkLst>
      </pc:sldChg>
      <pc:sldChg chg="del">
        <pc:chgData name="Renato Matthiesen" userId="cbb58b63426d1b86" providerId="LiveId" clId="{EAD5E886-9B1D-4978-9B8A-40A1691C39D2}" dt="2023-11-18T13:09:15.158" v="223" actId="47"/>
        <pc:sldMkLst>
          <pc:docMk/>
          <pc:sldMk cId="1508632980" sldId="551"/>
        </pc:sldMkLst>
      </pc:sldChg>
      <pc:sldChg chg="del">
        <pc:chgData name="Renato Matthiesen" userId="cbb58b63426d1b86" providerId="LiveId" clId="{EAD5E886-9B1D-4978-9B8A-40A1691C39D2}" dt="2023-11-18T13:09:20.294" v="228" actId="47"/>
        <pc:sldMkLst>
          <pc:docMk/>
          <pc:sldMk cId="2888584781" sldId="552"/>
        </pc:sldMkLst>
      </pc:sldChg>
      <pc:sldChg chg="del">
        <pc:chgData name="Renato Matthiesen" userId="cbb58b63426d1b86" providerId="LiveId" clId="{EAD5E886-9B1D-4978-9B8A-40A1691C39D2}" dt="2023-11-18T13:09:21.499" v="230" actId="47"/>
        <pc:sldMkLst>
          <pc:docMk/>
          <pc:sldMk cId="1375850130" sldId="554"/>
        </pc:sldMkLst>
      </pc:sldChg>
      <pc:sldChg chg="del">
        <pc:chgData name="Renato Matthiesen" userId="cbb58b63426d1b86" providerId="LiveId" clId="{EAD5E886-9B1D-4978-9B8A-40A1691C39D2}" dt="2023-11-18T13:09:20.752" v="229" actId="47"/>
        <pc:sldMkLst>
          <pc:docMk/>
          <pc:sldMk cId="1512534764" sldId="555"/>
        </pc:sldMkLst>
      </pc:sldChg>
      <pc:sldChg chg="del">
        <pc:chgData name="Renato Matthiesen" userId="cbb58b63426d1b86" providerId="LiveId" clId="{EAD5E886-9B1D-4978-9B8A-40A1691C39D2}" dt="2023-11-18T13:09:22.251" v="231" actId="47"/>
        <pc:sldMkLst>
          <pc:docMk/>
          <pc:sldMk cId="298621727" sldId="556"/>
        </pc:sldMkLst>
      </pc:sldChg>
      <pc:sldChg chg="del">
        <pc:chgData name="Renato Matthiesen" userId="cbb58b63426d1b86" providerId="LiveId" clId="{EAD5E886-9B1D-4978-9B8A-40A1691C39D2}" dt="2023-11-18T13:09:22.840" v="232" actId="47"/>
        <pc:sldMkLst>
          <pc:docMk/>
          <pc:sldMk cId="44945482" sldId="557"/>
        </pc:sldMkLst>
      </pc:sldChg>
      <pc:sldChg chg="del">
        <pc:chgData name="Renato Matthiesen" userId="cbb58b63426d1b86" providerId="LiveId" clId="{EAD5E886-9B1D-4978-9B8A-40A1691C39D2}" dt="2023-11-18T13:09:23.575" v="233" actId="47"/>
        <pc:sldMkLst>
          <pc:docMk/>
          <pc:sldMk cId="4170871911" sldId="558"/>
        </pc:sldMkLst>
      </pc:sldChg>
      <pc:sldChg chg="del">
        <pc:chgData name="Renato Matthiesen" userId="cbb58b63426d1b86" providerId="LiveId" clId="{EAD5E886-9B1D-4978-9B8A-40A1691C39D2}" dt="2023-11-18T13:09:24.230" v="234" actId="47"/>
        <pc:sldMkLst>
          <pc:docMk/>
          <pc:sldMk cId="550602092" sldId="559"/>
        </pc:sldMkLst>
      </pc:sldChg>
      <pc:sldChg chg="del">
        <pc:chgData name="Renato Matthiesen" userId="cbb58b63426d1b86" providerId="LiveId" clId="{EAD5E886-9B1D-4978-9B8A-40A1691C39D2}" dt="2023-11-18T13:09:24.827" v="235" actId="47"/>
        <pc:sldMkLst>
          <pc:docMk/>
          <pc:sldMk cId="639886481" sldId="560"/>
        </pc:sldMkLst>
      </pc:sldChg>
      <pc:sldChg chg="del">
        <pc:chgData name="Renato Matthiesen" userId="cbb58b63426d1b86" providerId="LiveId" clId="{EAD5E886-9B1D-4978-9B8A-40A1691C39D2}" dt="2023-11-18T13:09:25.340" v="236" actId="47"/>
        <pc:sldMkLst>
          <pc:docMk/>
          <pc:sldMk cId="3300548628" sldId="561"/>
        </pc:sldMkLst>
      </pc:sldChg>
      <pc:sldChg chg="del">
        <pc:chgData name="Renato Matthiesen" userId="cbb58b63426d1b86" providerId="LiveId" clId="{EAD5E886-9B1D-4978-9B8A-40A1691C39D2}" dt="2023-11-18T13:10:55.633" v="292" actId="47"/>
        <pc:sldMkLst>
          <pc:docMk/>
          <pc:sldMk cId="239765477" sldId="562"/>
        </pc:sldMkLst>
      </pc:sldChg>
      <pc:sldChg chg="del">
        <pc:chgData name="Renato Matthiesen" userId="cbb58b63426d1b86" providerId="LiveId" clId="{EAD5E886-9B1D-4978-9B8A-40A1691C39D2}" dt="2023-11-18T13:10:56.605" v="293" actId="47"/>
        <pc:sldMkLst>
          <pc:docMk/>
          <pc:sldMk cId="1356232996" sldId="563"/>
        </pc:sldMkLst>
      </pc:sldChg>
      <pc:sldChg chg="del">
        <pc:chgData name="Renato Matthiesen" userId="cbb58b63426d1b86" providerId="LiveId" clId="{EAD5E886-9B1D-4978-9B8A-40A1691C39D2}" dt="2023-11-18T13:10:57.197" v="294" actId="47"/>
        <pc:sldMkLst>
          <pc:docMk/>
          <pc:sldMk cId="3359117673" sldId="564"/>
        </pc:sldMkLst>
      </pc:sldChg>
      <pc:sldChg chg="del">
        <pc:chgData name="Renato Matthiesen" userId="cbb58b63426d1b86" providerId="LiveId" clId="{EAD5E886-9B1D-4978-9B8A-40A1691C39D2}" dt="2023-11-18T13:10:57.569" v="295" actId="47"/>
        <pc:sldMkLst>
          <pc:docMk/>
          <pc:sldMk cId="3087917158" sldId="565"/>
        </pc:sldMkLst>
      </pc:sldChg>
      <pc:sldChg chg="del">
        <pc:chgData name="Renato Matthiesen" userId="cbb58b63426d1b86" providerId="LiveId" clId="{EAD5E886-9B1D-4978-9B8A-40A1691C39D2}" dt="2023-11-18T13:10:58.132" v="296" actId="47"/>
        <pc:sldMkLst>
          <pc:docMk/>
          <pc:sldMk cId="1181973040" sldId="566"/>
        </pc:sldMkLst>
      </pc:sldChg>
      <pc:sldChg chg="del">
        <pc:chgData name="Renato Matthiesen" userId="cbb58b63426d1b86" providerId="LiveId" clId="{EAD5E886-9B1D-4978-9B8A-40A1691C39D2}" dt="2023-11-18T13:10:58.669" v="297" actId="47"/>
        <pc:sldMkLst>
          <pc:docMk/>
          <pc:sldMk cId="1900703299" sldId="567"/>
        </pc:sldMkLst>
      </pc:sldChg>
      <pc:sldChg chg="del">
        <pc:chgData name="Renato Matthiesen" userId="cbb58b63426d1b86" providerId="LiveId" clId="{EAD5E886-9B1D-4978-9B8A-40A1691C39D2}" dt="2023-11-18T13:11:44.421" v="374" actId="47"/>
        <pc:sldMkLst>
          <pc:docMk/>
          <pc:sldMk cId="2310732642" sldId="568"/>
        </pc:sldMkLst>
      </pc:sldChg>
      <pc:sldChg chg="modSp mod">
        <pc:chgData name="Renato Matthiesen" userId="cbb58b63426d1b86" providerId="LiveId" clId="{EAD5E886-9B1D-4978-9B8A-40A1691C39D2}" dt="2023-11-18T13:11:31.760" v="366" actId="20577"/>
        <pc:sldMkLst>
          <pc:docMk/>
          <pc:sldMk cId="135464099" sldId="569"/>
        </pc:sldMkLst>
        <pc:spChg chg="mod">
          <ac:chgData name="Renato Matthiesen" userId="cbb58b63426d1b86" providerId="LiveId" clId="{EAD5E886-9B1D-4978-9B8A-40A1691C39D2}" dt="2023-11-18T13:11:31.760" v="366" actId="20577"/>
          <ac:spMkLst>
            <pc:docMk/>
            <pc:sldMk cId="135464099" sldId="569"/>
            <ac:spMk id="2" creationId="{00000000-0000-0000-0000-000000000000}"/>
          </ac:spMkLst>
        </pc:spChg>
        <pc:spChg chg="mod">
          <ac:chgData name="Renato Matthiesen" userId="cbb58b63426d1b86" providerId="LiveId" clId="{EAD5E886-9B1D-4978-9B8A-40A1691C39D2}" dt="2023-11-18T13:11:29.762" v="365" actId="1035"/>
          <ac:spMkLst>
            <pc:docMk/>
            <pc:sldMk cId="135464099" sldId="569"/>
            <ac:spMk id="4" creationId="{94F662C2-F0BC-575E-F23F-97D2D548EF1C}"/>
          </ac:spMkLst>
        </pc:spChg>
        <pc:spChg chg="mod">
          <ac:chgData name="Renato Matthiesen" userId="cbb58b63426d1b86" providerId="LiveId" clId="{EAD5E886-9B1D-4978-9B8A-40A1691C39D2}" dt="2023-11-18T13:11:23.526" v="334" actId="20577"/>
          <ac:spMkLst>
            <pc:docMk/>
            <pc:sldMk cId="135464099" sldId="569"/>
            <ac:spMk id="6148" creationId="{00000000-0000-0000-0000-000000000000}"/>
          </ac:spMkLst>
        </pc:spChg>
      </pc:sldChg>
      <pc:sldChg chg="del">
        <pc:chgData name="Renato Matthiesen" userId="cbb58b63426d1b86" providerId="LiveId" clId="{EAD5E886-9B1D-4978-9B8A-40A1691C39D2}" dt="2023-11-18T13:11:41.521" v="369" actId="47"/>
        <pc:sldMkLst>
          <pc:docMk/>
          <pc:sldMk cId="2441893433" sldId="570"/>
        </pc:sldMkLst>
      </pc:sldChg>
      <pc:sldChg chg="del">
        <pc:chgData name="Renato Matthiesen" userId="cbb58b63426d1b86" providerId="LiveId" clId="{EAD5E886-9B1D-4978-9B8A-40A1691C39D2}" dt="2023-11-18T13:11:42.153" v="370" actId="47"/>
        <pc:sldMkLst>
          <pc:docMk/>
          <pc:sldMk cId="3610561911" sldId="571"/>
        </pc:sldMkLst>
      </pc:sldChg>
      <pc:sldChg chg="del">
        <pc:chgData name="Renato Matthiesen" userId="cbb58b63426d1b86" providerId="LiveId" clId="{EAD5E886-9B1D-4978-9B8A-40A1691C39D2}" dt="2023-11-18T13:11:42.786" v="371" actId="47"/>
        <pc:sldMkLst>
          <pc:docMk/>
          <pc:sldMk cId="4575952" sldId="572"/>
        </pc:sldMkLst>
      </pc:sldChg>
      <pc:sldChg chg="del">
        <pc:chgData name="Renato Matthiesen" userId="cbb58b63426d1b86" providerId="LiveId" clId="{EAD5E886-9B1D-4978-9B8A-40A1691C39D2}" dt="2023-11-18T13:11:43.327" v="372" actId="47"/>
        <pc:sldMkLst>
          <pc:docMk/>
          <pc:sldMk cId="1263631122" sldId="573"/>
        </pc:sldMkLst>
      </pc:sldChg>
      <pc:sldChg chg="del">
        <pc:chgData name="Renato Matthiesen" userId="cbb58b63426d1b86" providerId="LiveId" clId="{EAD5E886-9B1D-4978-9B8A-40A1691C39D2}" dt="2023-11-18T13:11:43.875" v="373" actId="47"/>
        <pc:sldMkLst>
          <pc:docMk/>
          <pc:sldMk cId="3900964530" sldId="574"/>
        </pc:sldMkLst>
      </pc:sldChg>
      <pc:sldChg chg="del">
        <pc:chgData name="Renato Matthiesen" userId="cbb58b63426d1b86" providerId="LiveId" clId="{EAD5E886-9B1D-4978-9B8A-40A1691C39D2}" dt="2023-11-18T13:12:16.385" v="435" actId="47"/>
        <pc:sldMkLst>
          <pc:docMk/>
          <pc:sldMk cId="2845854326" sldId="575"/>
        </pc:sldMkLst>
      </pc:sldChg>
      <pc:sldChg chg="del">
        <pc:chgData name="Renato Matthiesen" userId="cbb58b63426d1b86" providerId="LiveId" clId="{EAD5E886-9B1D-4978-9B8A-40A1691C39D2}" dt="2023-11-18T13:12:16.766" v="436" actId="47"/>
        <pc:sldMkLst>
          <pc:docMk/>
          <pc:sldMk cId="174723083" sldId="576"/>
        </pc:sldMkLst>
      </pc:sldChg>
      <pc:sldChg chg="del">
        <pc:chgData name="Renato Matthiesen" userId="cbb58b63426d1b86" providerId="LiveId" clId="{EAD5E886-9B1D-4978-9B8A-40A1691C39D2}" dt="2023-11-18T13:12:17.161" v="437" actId="47"/>
        <pc:sldMkLst>
          <pc:docMk/>
          <pc:sldMk cId="3156178878" sldId="577"/>
        </pc:sldMkLst>
      </pc:sldChg>
      <pc:sldChg chg="del">
        <pc:chgData name="Renato Matthiesen" userId="cbb58b63426d1b86" providerId="LiveId" clId="{EAD5E886-9B1D-4978-9B8A-40A1691C39D2}" dt="2023-11-18T13:12:17.992" v="439" actId="47"/>
        <pc:sldMkLst>
          <pc:docMk/>
          <pc:sldMk cId="1538102996" sldId="578"/>
        </pc:sldMkLst>
      </pc:sldChg>
      <pc:sldChg chg="del">
        <pc:chgData name="Renato Matthiesen" userId="cbb58b63426d1b86" providerId="LiveId" clId="{EAD5E886-9B1D-4978-9B8A-40A1691C39D2}" dt="2023-11-18T13:12:17.536" v="438" actId="47"/>
        <pc:sldMkLst>
          <pc:docMk/>
          <pc:sldMk cId="285130758" sldId="579"/>
        </pc:sldMkLst>
      </pc:sldChg>
      <pc:sldChg chg="addSp modSp">
        <pc:chgData name="Renato Matthiesen" userId="cbb58b63426d1b86" providerId="LiveId" clId="{EAD5E886-9B1D-4978-9B8A-40A1691C39D2}" dt="2023-11-18T13:10:13.405" v="242" actId="14100"/>
        <pc:sldMkLst>
          <pc:docMk/>
          <pc:sldMk cId="950873140" sldId="580"/>
        </pc:sldMkLst>
        <pc:spChg chg="mod">
          <ac:chgData name="Renato Matthiesen" userId="cbb58b63426d1b86" providerId="LiveId" clId="{EAD5E886-9B1D-4978-9B8A-40A1691C39D2}" dt="2023-11-18T13:10:13.405" v="242" actId="14100"/>
          <ac:spMkLst>
            <pc:docMk/>
            <pc:sldMk cId="950873140" sldId="580"/>
            <ac:spMk id="2" creationId="{00000000-0000-0000-0000-000000000000}"/>
          </ac:spMkLst>
        </pc:spChg>
        <pc:picChg chg="add mod">
          <ac:chgData name="Renato Matthiesen" userId="cbb58b63426d1b86" providerId="LiveId" clId="{EAD5E886-9B1D-4978-9B8A-40A1691C39D2}" dt="2023-11-18T13:10:07.954" v="241"/>
          <ac:picMkLst>
            <pc:docMk/>
            <pc:sldMk cId="950873140" sldId="580"/>
            <ac:picMk id="3" creationId="{C7008878-5FE1-5C17-915D-B8ABB9CF4CAA}"/>
          </ac:picMkLst>
        </pc:picChg>
      </pc:sldChg>
      <pc:sldChg chg="addSp modSp mod">
        <pc:chgData name="Renato Matthiesen" userId="cbb58b63426d1b86" providerId="LiveId" clId="{EAD5E886-9B1D-4978-9B8A-40A1691C39D2}" dt="2023-11-18T13:11:55.324" v="377" actId="14100"/>
        <pc:sldMkLst>
          <pc:docMk/>
          <pc:sldMk cId="2002740194" sldId="581"/>
        </pc:sldMkLst>
        <pc:spChg chg="mod">
          <ac:chgData name="Renato Matthiesen" userId="cbb58b63426d1b86" providerId="LiveId" clId="{EAD5E886-9B1D-4978-9B8A-40A1691C39D2}" dt="2023-11-18T13:11:55.324" v="377" actId="14100"/>
          <ac:spMkLst>
            <pc:docMk/>
            <pc:sldMk cId="2002740194" sldId="581"/>
            <ac:spMk id="2" creationId="{00000000-0000-0000-0000-000000000000}"/>
          </ac:spMkLst>
        </pc:spChg>
        <pc:picChg chg="add mod ord">
          <ac:chgData name="Renato Matthiesen" userId="cbb58b63426d1b86" providerId="LiveId" clId="{EAD5E886-9B1D-4978-9B8A-40A1691C39D2}" dt="2023-11-18T13:11:51.458" v="376" actId="167"/>
          <ac:picMkLst>
            <pc:docMk/>
            <pc:sldMk cId="2002740194" sldId="581"/>
            <ac:picMk id="3" creationId="{9615BD6A-502A-0A67-E630-28B8DAFCFD12}"/>
          </ac:picMkLst>
        </pc:picChg>
      </pc:sldChg>
      <pc:sldChg chg="del">
        <pc:chgData name="Renato Matthiesen" userId="cbb58b63426d1b86" providerId="LiveId" clId="{EAD5E886-9B1D-4978-9B8A-40A1691C39D2}" dt="2023-11-18T13:06:55.795" v="92" actId="47"/>
        <pc:sldMkLst>
          <pc:docMk/>
          <pc:sldMk cId="601152623" sldId="582"/>
        </pc:sldMkLst>
      </pc:sldChg>
      <pc:sldChg chg="del">
        <pc:chgData name="Renato Matthiesen" userId="cbb58b63426d1b86" providerId="LiveId" clId="{EAD5E886-9B1D-4978-9B8A-40A1691C39D2}" dt="2023-11-18T13:06:55.430" v="91" actId="47"/>
        <pc:sldMkLst>
          <pc:docMk/>
          <pc:sldMk cId="1132399717" sldId="583"/>
        </pc:sldMkLst>
      </pc:sldChg>
      <pc:sldChg chg="del">
        <pc:chgData name="Renato Matthiesen" userId="cbb58b63426d1b86" providerId="LiveId" clId="{EAD5E886-9B1D-4978-9B8A-40A1691C39D2}" dt="2023-11-18T13:06:58.195" v="97" actId="47"/>
        <pc:sldMkLst>
          <pc:docMk/>
          <pc:sldMk cId="1425576373" sldId="584"/>
        </pc:sldMkLst>
      </pc:sldChg>
      <pc:sldChg chg="del">
        <pc:chgData name="Renato Matthiesen" userId="cbb58b63426d1b86" providerId="LiveId" clId="{EAD5E886-9B1D-4978-9B8A-40A1691C39D2}" dt="2023-11-18T13:06:58.693" v="98" actId="47"/>
        <pc:sldMkLst>
          <pc:docMk/>
          <pc:sldMk cId="1788096394" sldId="585"/>
        </pc:sldMkLst>
      </pc:sldChg>
      <pc:sldChg chg="del">
        <pc:chgData name="Renato Matthiesen" userId="cbb58b63426d1b86" providerId="LiveId" clId="{EAD5E886-9B1D-4978-9B8A-40A1691C39D2}" dt="2023-11-18T13:06:59.204" v="99" actId="47"/>
        <pc:sldMkLst>
          <pc:docMk/>
          <pc:sldMk cId="484792357" sldId="586"/>
        </pc:sldMkLst>
      </pc:sldChg>
      <pc:sldChg chg="del">
        <pc:chgData name="Renato Matthiesen" userId="cbb58b63426d1b86" providerId="LiveId" clId="{EAD5E886-9B1D-4978-9B8A-40A1691C39D2}" dt="2023-11-18T13:06:59.697" v="100" actId="47"/>
        <pc:sldMkLst>
          <pc:docMk/>
          <pc:sldMk cId="1414556191" sldId="587"/>
        </pc:sldMkLst>
      </pc:sldChg>
      <pc:sldChg chg="del">
        <pc:chgData name="Renato Matthiesen" userId="cbb58b63426d1b86" providerId="LiveId" clId="{EAD5E886-9B1D-4978-9B8A-40A1691C39D2}" dt="2023-11-18T13:06:57.163" v="95" actId="47"/>
        <pc:sldMkLst>
          <pc:docMk/>
          <pc:sldMk cId="3159097101" sldId="588"/>
        </pc:sldMkLst>
      </pc:sldChg>
      <pc:sldChg chg="del">
        <pc:chgData name="Renato Matthiesen" userId="cbb58b63426d1b86" providerId="LiveId" clId="{EAD5E886-9B1D-4978-9B8A-40A1691C39D2}" dt="2023-11-18T13:06:57.536" v="96" actId="47"/>
        <pc:sldMkLst>
          <pc:docMk/>
          <pc:sldMk cId="2234800863" sldId="589"/>
        </pc:sldMkLst>
      </pc:sldChg>
      <pc:sldChg chg="del">
        <pc:chgData name="Renato Matthiesen" userId="cbb58b63426d1b86" providerId="LiveId" clId="{EAD5E886-9B1D-4978-9B8A-40A1691C39D2}" dt="2023-11-18T13:06:56.087" v="93" actId="47"/>
        <pc:sldMkLst>
          <pc:docMk/>
          <pc:sldMk cId="400458382" sldId="590"/>
        </pc:sldMkLst>
      </pc:sldChg>
      <pc:sldChg chg="del">
        <pc:chgData name="Renato Matthiesen" userId="cbb58b63426d1b86" providerId="LiveId" clId="{EAD5E886-9B1D-4978-9B8A-40A1691C39D2}" dt="2023-11-18T13:06:56.714" v="94" actId="47"/>
        <pc:sldMkLst>
          <pc:docMk/>
          <pc:sldMk cId="1324541086" sldId="591"/>
        </pc:sldMkLst>
      </pc:sldChg>
      <pc:sldChg chg="del">
        <pc:chgData name="Renato Matthiesen" userId="cbb58b63426d1b86" providerId="LiveId" clId="{EAD5E886-9B1D-4978-9B8A-40A1691C39D2}" dt="2023-11-18T13:07:00.216" v="101" actId="47"/>
        <pc:sldMkLst>
          <pc:docMk/>
          <pc:sldMk cId="2671519700" sldId="592"/>
        </pc:sldMkLst>
      </pc:sldChg>
      <pc:sldChg chg="del">
        <pc:chgData name="Renato Matthiesen" userId="cbb58b63426d1b86" providerId="LiveId" clId="{EAD5E886-9B1D-4978-9B8A-40A1691C39D2}" dt="2023-11-18T13:07:00.630" v="102" actId="47"/>
        <pc:sldMkLst>
          <pc:docMk/>
          <pc:sldMk cId="769252056" sldId="593"/>
        </pc:sldMkLst>
      </pc:sldChg>
      <pc:sldChg chg="add del">
        <pc:chgData name="Renato Matthiesen" userId="cbb58b63426d1b86" providerId="LiveId" clId="{EAD5E886-9B1D-4978-9B8A-40A1691C39D2}" dt="2023-11-18T13:12:20.701" v="441" actId="47"/>
        <pc:sldMkLst>
          <pc:docMk/>
          <pc:sldMk cId="0" sldId="1171"/>
        </pc:sldMkLst>
      </pc:sldChg>
      <pc:sldChg chg="modSp add mod">
        <pc:chgData name="Renato Matthiesen" userId="cbb58b63426d1b86" providerId="LiveId" clId="{EAD5E886-9B1D-4978-9B8A-40A1691C39D2}" dt="2023-11-18T13:10:45.842" v="290" actId="20577"/>
        <pc:sldMkLst>
          <pc:docMk/>
          <pc:sldMk cId="573823265" sldId="1172"/>
        </pc:sldMkLst>
        <pc:spChg chg="mod">
          <ac:chgData name="Renato Matthiesen" userId="cbb58b63426d1b86" providerId="LiveId" clId="{EAD5E886-9B1D-4978-9B8A-40A1691C39D2}" dt="2023-11-18T13:10:45.842" v="290" actId="20577"/>
          <ac:spMkLst>
            <pc:docMk/>
            <pc:sldMk cId="573823265" sldId="1172"/>
            <ac:spMk id="6148" creationId="{00000000-0000-0000-0000-000000000000}"/>
          </ac:spMkLst>
        </pc:spChg>
      </pc:sldChg>
      <pc:sldChg chg="modSp add mod ord">
        <pc:chgData name="Renato Matthiesen" userId="cbb58b63426d1b86" providerId="LiveId" clId="{EAD5E886-9B1D-4978-9B8A-40A1691C39D2}" dt="2023-11-18T13:09:57.156" v="240" actId="20577"/>
        <pc:sldMkLst>
          <pc:docMk/>
          <pc:sldMk cId="530543213" sldId="1173"/>
        </pc:sldMkLst>
        <pc:spChg chg="mod">
          <ac:chgData name="Renato Matthiesen" userId="cbb58b63426d1b86" providerId="LiveId" clId="{EAD5E886-9B1D-4978-9B8A-40A1691C39D2}" dt="2023-11-18T13:09:57.156" v="240" actId="20577"/>
          <ac:spMkLst>
            <pc:docMk/>
            <pc:sldMk cId="530543213" sldId="1173"/>
            <ac:spMk id="6148" creationId="{00000000-0000-0000-0000-000000000000}"/>
          </ac:spMkLst>
        </pc:spChg>
      </pc:sldChg>
      <pc:sldChg chg="modSp add mod ord">
        <pc:chgData name="Renato Matthiesen" userId="cbb58b63426d1b86" providerId="LiveId" clId="{EAD5E886-9B1D-4978-9B8A-40A1691C39D2}" dt="2023-11-18T13:12:51.184" v="476"/>
        <pc:sldMkLst>
          <pc:docMk/>
          <pc:sldMk cId="2560194157" sldId="1174"/>
        </pc:sldMkLst>
        <pc:spChg chg="mod">
          <ac:chgData name="Renato Matthiesen" userId="cbb58b63426d1b86" providerId="LiveId" clId="{EAD5E886-9B1D-4978-9B8A-40A1691C39D2}" dt="2023-11-18T13:12:47.490" v="474" actId="20577"/>
          <ac:spMkLst>
            <pc:docMk/>
            <pc:sldMk cId="2560194157" sldId="1174"/>
            <ac:spMk id="6148" creationId="{00000000-0000-0000-0000-000000000000}"/>
          </ac:spMkLst>
        </pc:spChg>
      </pc:sldChg>
    </pc:docChg>
  </pc:docChgLst>
  <pc:docChgLst>
    <pc:chgData name="LUCAS THEODORO DA SILVA" userId="S::lucas.silva985@fatec.sp.gov.br::c1052e86-2bd9-4900-bbfb-92c0824a265e" providerId="AD" clId="Web-{914E3099-BCA4-475B-BDD2-DEBD38CF0943}"/>
    <pc:docChg chg="modSld">
      <pc:chgData name="LUCAS THEODORO DA SILVA" userId="S::lucas.silva985@fatec.sp.gov.br::c1052e86-2bd9-4900-bbfb-92c0824a265e" providerId="AD" clId="Web-{914E3099-BCA4-475B-BDD2-DEBD38CF0943}" dt="2023-11-25T13:26:09.273" v="1" actId="20577"/>
      <pc:docMkLst>
        <pc:docMk/>
      </pc:docMkLst>
      <pc:sldChg chg="modSp">
        <pc:chgData name="LUCAS THEODORO DA SILVA" userId="S::lucas.silva985@fatec.sp.gov.br::c1052e86-2bd9-4900-bbfb-92c0824a265e" providerId="AD" clId="Web-{914E3099-BCA4-475B-BDD2-DEBD38CF0943}" dt="2023-11-25T13:26:09.273" v="1" actId="20577"/>
        <pc:sldMkLst>
          <pc:docMk/>
          <pc:sldMk cId="2560194157" sldId="1174"/>
        </pc:sldMkLst>
        <pc:spChg chg="mod">
          <ac:chgData name="LUCAS THEODORO DA SILVA" userId="S::lucas.silva985@fatec.sp.gov.br::c1052e86-2bd9-4900-bbfb-92c0824a265e" providerId="AD" clId="Web-{914E3099-BCA4-475B-BDD2-DEBD38CF0943}" dt="2023-11-25T13:26:09.273" v="1" actId="20577"/>
          <ac:spMkLst>
            <pc:docMk/>
            <pc:sldMk cId="2560194157" sldId="117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479611-6374-4D7A-AF78-FACEB10530B8}" type="datetimeFigureOut">
              <a:rPr lang="pt-BR"/>
              <a:pPr>
                <a:defRPr/>
              </a:pPr>
              <a:t>25/11/2023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DD7625E-43F4-42EF-82F5-FF8060BAEA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10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processo de projeto do Scrum referem-se às atividades a serem desenvolvidas no ciclo de vida do projeto, ou seja, no fluxo do projeto. A figura 9 apresenta os processos do Scrum.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INICIAR: </a:t>
            </a:r>
            <a:r>
              <a:rPr lang="pt-BR" sz="1200">
                <a:solidFill>
                  <a:schemeClr val="accent5">
                    <a:lumMod val="50000"/>
                  </a:schemeClr>
                </a:solidFill>
                <a:effectLst/>
              </a:rPr>
              <a:t>Criar a visão do projeto; Identificar o Scrum Master e os stakeholders; Formar o Time Scrum; Desenvolver os Épicos; Criar o Backlog Priorizado do Produto; Conduzir o Planejamento da Release.</a:t>
            </a:r>
            <a:endParaRPr lang="pt-BR" sz="120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PLANEJAR E ESTIMAR: </a:t>
            </a:r>
            <a:r>
              <a:rPr lang="pt-BR" sz="1200">
                <a:solidFill>
                  <a:schemeClr val="accent5">
                    <a:lumMod val="50000"/>
                  </a:schemeClr>
                </a:solidFill>
                <a:effectLst/>
              </a:rPr>
              <a:t>Criar Estórias de Usuário; Aprovar, estimar e comprometer as estórias de usuário; Criar as tarefas; Estimar as tarefas; Criar o Backlog do Sprint.</a:t>
            </a:r>
            <a:endParaRPr lang="pt-BR" sz="120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IMPLEMENTAR: </a:t>
            </a:r>
            <a:r>
              <a:rPr lang="pt-BR" sz="1800" b="0" i="0" u="none" strike="noStrike" kern="120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Criar os entregáveis; Conduzir a reunião diária; Refinamento do Backlog Priorizado do Produto.</a:t>
            </a:r>
            <a:endParaRPr lang="pt-BR" sz="1800" b="0" i="0" u="none" strike="noStrike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REVISÃO E RETROSPECTIVA: </a:t>
            </a:r>
            <a:r>
              <a:rPr lang="pt-BR" sz="1200">
                <a:solidFill>
                  <a:schemeClr val="accent5">
                    <a:lumMod val="50000"/>
                  </a:schemeClr>
                </a:solidFill>
                <a:effectLst/>
              </a:rPr>
              <a:t>Convocar o Scrum de Scrum; Demonstrar e Validar o Sprint; Retrospectiva do Sprint.</a:t>
            </a:r>
            <a:endParaRPr lang="pt-BR" sz="120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6509-F9D0-4D4D-9B99-7C4569DF24E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07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0" y="1330325"/>
            <a:ext cx="11622809" cy="637013"/>
          </a:xfrm>
        </p:spPr>
        <p:txBody>
          <a:bodyPr anchor="b"/>
          <a:lstStyle>
            <a:lvl1pPr algn="l"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0" y="2218162"/>
            <a:ext cx="1162281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cxnSp>
        <p:nvCxnSpPr>
          <p:cNvPr id="6" name="Conector reto 5"/>
          <p:cNvCxnSpPr>
            <a:cxnSpLocks/>
          </p:cNvCxnSpPr>
          <p:nvPr userDrawn="1"/>
        </p:nvCxnSpPr>
        <p:spPr>
          <a:xfrm>
            <a:off x="4763" y="1047750"/>
            <a:ext cx="1069181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7"/>
          <p:cNvSpPr txBox="1">
            <a:spLocks noChangeArrowheads="1"/>
          </p:cNvSpPr>
          <p:nvPr userDrawn="1"/>
        </p:nvSpPr>
        <p:spPr bwMode="auto">
          <a:xfrm>
            <a:off x="109538" y="104775"/>
            <a:ext cx="118046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Faculdade de Tecnologia do Estado de São Paulo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Gestão Ágil de Projeto de Software – Prof. Renato Cividini Matthiesen</a:t>
            </a:r>
          </a:p>
        </p:txBody>
      </p:sp>
    </p:spTree>
    <p:extLst>
      <p:ext uri="{BB962C8B-B14F-4D97-AF65-F5344CB8AC3E}">
        <p14:creationId xmlns:p14="http://schemas.microsoft.com/office/powerpoint/2010/main" val="152661514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/>
          <p:cNvSpPr txBox="1">
            <a:spLocks noChangeArrowheads="1"/>
          </p:cNvSpPr>
          <p:nvPr userDrawn="1"/>
        </p:nvSpPr>
        <p:spPr bwMode="auto">
          <a:xfrm>
            <a:off x="109538" y="104775"/>
            <a:ext cx="118046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Faculdade de Tecnologia do Estado de São Paulo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Gestão Ágil de Projeto de Software – Prof. Renato Cividini Matthiesen</a:t>
            </a:r>
          </a:p>
        </p:txBody>
      </p:sp>
      <p:cxnSp>
        <p:nvCxnSpPr>
          <p:cNvPr id="5" name="Conector reto 4"/>
          <p:cNvCxnSpPr>
            <a:cxnSpLocks/>
          </p:cNvCxnSpPr>
          <p:nvPr userDrawn="1"/>
        </p:nvCxnSpPr>
        <p:spPr>
          <a:xfrm>
            <a:off x="4763" y="1047750"/>
            <a:ext cx="1069181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400391"/>
            <a:ext cx="11636664" cy="405721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934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7031542B-5286-0C42-86E8-A5194F78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10" y="1675941"/>
            <a:ext cx="115393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28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688BE-0D3D-EE49-AD5E-0B387B86A5C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5164" y="2517913"/>
            <a:ext cx="11522766" cy="39485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>
              <a:defRPr lang="pt-BR" sz="2400" dirty="0" smtClean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/>
              <a:t>Escreva aqui o texto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0E6ED4D5-3D09-9D47-AAA1-A94455D4E566}"/>
              </a:ext>
            </a:extLst>
          </p:cNvPr>
          <p:cNvSpPr/>
          <p:nvPr userDrawn="1"/>
        </p:nvSpPr>
        <p:spPr>
          <a:xfrm>
            <a:off x="10301932" y="1659609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7"/>
          <p:cNvSpPr txBox="1">
            <a:spLocks noChangeArrowheads="1"/>
          </p:cNvSpPr>
          <p:nvPr userDrawn="1"/>
        </p:nvSpPr>
        <p:spPr bwMode="auto">
          <a:xfrm>
            <a:off x="95250" y="136525"/>
            <a:ext cx="118046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Faculdade de Tecnologia do Estado de São Paulo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Gestão Ágil de Projeto de Software – Prof. Renato Cividini Matthiesen</a:t>
            </a:r>
          </a:p>
        </p:txBody>
      </p:sp>
      <p:cxnSp>
        <p:nvCxnSpPr>
          <p:cNvPr id="13" name="Conector reto 12"/>
          <p:cNvCxnSpPr>
            <a:cxnSpLocks/>
          </p:cNvCxnSpPr>
          <p:nvPr userDrawn="1"/>
        </p:nvCxnSpPr>
        <p:spPr>
          <a:xfrm>
            <a:off x="-9525" y="1079500"/>
            <a:ext cx="1043622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90513" y="1390650"/>
            <a:ext cx="11569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2119313"/>
            <a:ext cx="115697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203864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0" indent="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203864"/>
          </a:solidFill>
          <a:latin typeface="+mn-lt"/>
          <a:ea typeface="+mn-ea"/>
          <a:cs typeface="+mn-cs"/>
        </a:defRPr>
      </a:lvl1pPr>
      <a:lvl2pPr marL="4572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2F5597"/>
          </a:solidFill>
          <a:latin typeface="+mn-lt"/>
          <a:ea typeface="+mn-ea"/>
          <a:cs typeface="+mn-cs"/>
        </a:defRPr>
      </a:lvl2pPr>
      <a:lvl3pPr marL="9144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0070C0"/>
          </a:solidFill>
          <a:latin typeface="+mn-lt"/>
          <a:ea typeface="+mn-ea"/>
          <a:cs typeface="+mn-cs"/>
        </a:defRPr>
      </a:lvl3pPr>
      <a:lvl4pPr marL="13716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0070C0"/>
          </a:solidFill>
          <a:latin typeface="+mn-lt"/>
          <a:ea typeface="+mn-ea"/>
          <a:cs typeface="+mn-cs"/>
        </a:defRPr>
      </a:lvl4pPr>
      <a:lvl5pPr marL="18288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t290.renatocividini@etec.sp.gov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instagram.com/renatocmatthiesen/" TargetMode="External"/><Relationship Id="rId7" Type="http://schemas.openxmlformats.org/officeDocument/2006/relationships/hyperlink" Target="https://www.linkedin.com/in/renatocmatthiese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hyperlink" Target="https://www.facebook.com/renatoc.matthiesen" TargetMode="External"/><Relationship Id="rId9" Type="http://schemas.openxmlformats.org/officeDocument/2006/relationships/hyperlink" Target="mailto:renato.matthiesen@fatec.sp.gov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Rodapé 1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203864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2F5597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200" b="0">
                <a:solidFill>
                  <a:schemeClr val="bg1"/>
                </a:solidFill>
              </a:rPr>
              <a:t>Na FAAL você pratica, você aprende!</a:t>
            </a:r>
          </a:p>
        </p:txBody>
      </p:sp>
      <p:sp>
        <p:nvSpPr>
          <p:cNvPr id="5123" name="Título 1"/>
          <p:cNvSpPr>
            <a:spLocks noGrp="1" noChangeArrowheads="1"/>
          </p:cNvSpPr>
          <p:nvPr>
            <p:ph type="ctrTitle"/>
          </p:nvPr>
        </p:nvSpPr>
        <p:spPr>
          <a:xfrm>
            <a:off x="277813" y="1330325"/>
            <a:ext cx="11622087" cy="636588"/>
          </a:xfrm>
        </p:spPr>
        <p:txBody>
          <a:bodyPr/>
          <a:lstStyle/>
          <a:p>
            <a:r>
              <a:rPr lang="pt-BR" altLang="pt-BR">
                <a:solidFill>
                  <a:srgbClr val="203864"/>
                </a:solidFill>
              </a:rPr>
              <a:t>Curso de Tecnologia em Desenvolvimento de Software Multiplataforma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813" y="2217738"/>
            <a:ext cx="11622087" cy="4017962"/>
          </a:xfrm>
        </p:spPr>
        <p:txBody>
          <a:bodyPr/>
          <a:lstStyle/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Disciplina de Gestão Ágil de Projeto de Software</a:t>
            </a:r>
          </a:p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Professor Renato Cividini Matthiesen</a:t>
            </a:r>
          </a:p>
          <a:p>
            <a:pPr>
              <a:defRPr/>
            </a:pPr>
            <a:r>
              <a:rPr lang="pt-BR" b="0">
                <a:hlinkClick r:id="rId2"/>
              </a:rPr>
              <a:t>renato.matthiesen@fatec.sp.gov.br</a:t>
            </a:r>
            <a:r>
              <a:rPr lang="pt-BR" b="0"/>
              <a:t> </a:t>
            </a:r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Avaliação</a:t>
            </a:r>
          </a:p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Apresentação do PI dentro das fases do Scrum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Implementar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41851" y="1976285"/>
            <a:ext cx="6794574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/>
              <a:t>12. Criar Entregáveis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13. Conduzir a Reunião diária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14. Refinamento do Backlog Priorizado do Produto</a:t>
            </a:r>
          </a:p>
          <a:p>
            <a:pPr>
              <a:lnSpc>
                <a:spcPct val="100000"/>
              </a:lnSpc>
              <a:defRPr/>
            </a:pPr>
            <a:endParaRPr lang="pt-BR" b="0"/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008878-5FE1-5C17-915D-B8ABB9CF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057457"/>
            <a:ext cx="11745912" cy="476813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Entregáveis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589102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151C1A-5103-91DB-6C61-8A42E4F5FAEA}"/>
              </a:ext>
            </a:extLst>
          </p:cNvPr>
          <p:cNvSpPr/>
          <p:nvPr/>
        </p:nvSpPr>
        <p:spPr>
          <a:xfrm>
            <a:off x="290513" y="1479438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1" y="1589102"/>
            <a:ext cx="1686297" cy="50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Revisão e Retrospectiva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26911" y="1976285"/>
            <a:ext cx="6709513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/>
              <a:t>15. Convocar o Scrum de Scrums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16. Demonstrar e Validar o Sprint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17. Retrospectiva do Sprint</a:t>
            </a:r>
          </a:p>
          <a:p>
            <a:pPr>
              <a:lnSpc>
                <a:spcPct val="100000"/>
              </a:lnSpc>
              <a:defRPr/>
            </a:pPr>
            <a:endParaRPr lang="pt-BR" b="0"/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7E375A-5A45-9539-6739-B742EE9A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Retrospectiva dos Sprints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/>
              <a:t>a</a:t>
            </a:r>
            <a:endParaRPr lang="pt-BR" b="0"/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F662C2-F0BC-575E-F23F-97D2D548EF1C}"/>
              </a:ext>
            </a:extLst>
          </p:cNvPr>
          <p:cNvSpPr/>
          <p:nvPr/>
        </p:nvSpPr>
        <p:spPr>
          <a:xfrm>
            <a:off x="415637" y="1867456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15BD6A-502A-0A67-E630-28B8DAFC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Release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90707" y="1976285"/>
            <a:ext cx="6645718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/>
              <a:t>18. Envio de Entregáveis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19. Retrospectiva do Projeto</a:t>
            </a:r>
          </a:p>
          <a:p>
            <a:pPr>
              <a:lnSpc>
                <a:spcPct val="100000"/>
              </a:lnSpc>
              <a:defRPr/>
            </a:pPr>
            <a:endParaRPr lang="pt-BR"/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</p:spTree>
    <p:extLst>
      <p:ext uri="{BB962C8B-B14F-4D97-AF65-F5344CB8AC3E}">
        <p14:creationId xmlns:p14="http://schemas.microsoft.com/office/powerpoint/2010/main" val="200274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Retrospectiva do projeto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/>
              <a:t>a</a:t>
            </a:r>
            <a:endParaRPr lang="pt-BR" b="0"/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5DD69DD-5D69-5CB5-A2D8-E5407E081D5B}"/>
              </a:ext>
            </a:extLst>
          </p:cNvPr>
          <p:cNvSpPr/>
          <p:nvPr/>
        </p:nvSpPr>
        <p:spPr>
          <a:xfrm>
            <a:off x="415637" y="1878088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13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956" y="1720735"/>
            <a:ext cx="11622087" cy="524863"/>
          </a:xfrm>
        </p:spPr>
        <p:txBody>
          <a:bodyPr/>
          <a:lstStyle/>
          <a:p>
            <a:pPr>
              <a:defRPr/>
            </a:pPr>
            <a:r>
              <a:rPr lang="pt-BR" sz="2400" b="1">
                <a:solidFill>
                  <a:schemeClr val="accent5">
                    <a:lumMod val="50000"/>
                  </a:schemeClr>
                </a:solidFill>
              </a:rPr>
              <a:t>Obrigado a todos e uma ótima semana de estudos</a:t>
            </a:r>
          </a:p>
          <a:p>
            <a:pPr>
              <a:defRPr/>
            </a:pPr>
            <a:endParaRPr lang="pt-BR" sz="1800" b="1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sz="3200" b="1">
                <a:solidFill>
                  <a:schemeClr val="accent5">
                    <a:lumMod val="50000"/>
                  </a:schemeClr>
                </a:solidFill>
              </a:rPr>
              <a:t>Renato Cividini Matthiesen</a:t>
            </a:r>
          </a:p>
          <a:p>
            <a:pPr>
              <a:defRPr/>
            </a:pPr>
            <a:endParaRPr lang="pt-BR" sz="24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5D3BC0-EF51-6EA5-96F3-9073AB29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4" y="5990981"/>
            <a:ext cx="614362" cy="6143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08A1E9-3B12-2851-41AB-5E34819775D0}"/>
              </a:ext>
            </a:extLst>
          </p:cNvPr>
          <p:cNvSpPr txBox="1"/>
          <p:nvPr/>
        </p:nvSpPr>
        <p:spPr>
          <a:xfrm>
            <a:off x="1296268" y="6091106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3"/>
              </a:rPr>
              <a:t>https://www.instagram.com/</a:t>
            </a:r>
            <a:r>
              <a:rPr lang="pt-BR" b="1">
                <a:hlinkClick r:id="rId3"/>
              </a:rPr>
              <a:t>renatocmatthiesen</a:t>
            </a:r>
            <a:r>
              <a:rPr lang="pt-BR">
                <a:hlinkClick r:id="rId3"/>
              </a:rPr>
              <a:t>/</a:t>
            </a:r>
            <a:r>
              <a:rPr lang="pt-BR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13A7F6-166E-00F6-FBCB-9051702F950E}"/>
              </a:ext>
            </a:extLst>
          </p:cNvPr>
          <p:cNvSpPr txBox="1"/>
          <p:nvPr/>
        </p:nvSpPr>
        <p:spPr>
          <a:xfrm>
            <a:off x="1295901" y="5267387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4"/>
              </a:rPr>
              <a:t>https://www.facebook.com/</a:t>
            </a:r>
            <a:r>
              <a:rPr lang="pt-BR" b="1">
                <a:hlinkClick r:id="rId4"/>
              </a:rPr>
              <a:t>renatoc.matthiesen</a:t>
            </a:r>
            <a:r>
              <a:rPr lang="pt-BR" b="1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A62040A-E7D2-817D-DE83-FE51AF02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43" y="5027519"/>
            <a:ext cx="805270" cy="8052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018E1BD-10DB-0AF0-BF27-31259FBF76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4" t="18637" r="18434" b="19242"/>
          <a:stretch/>
        </p:blipFill>
        <p:spPr>
          <a:xfrm>
            <a:off x="571077" y="4327467"/>
            <a:ext cx="533824" cy="52486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FE4AAD-26DA-B9F3-49C0-FC7D56BAEDEA}"/>
              </a:ext>
            </a:extLst>
          </p:cNvPr>
          <p:cNvSpPr txBox="1"/>
          <p:nvPr/>
        </p:nvSpPr>
        <p:spPr>
          <a:xfrm>
            <a:off x="1265095" y="4426014"/>
            <a:ext cx="494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7"/>
              </a:rPr>
              <a:t>https://www.linkedin.com/in/</a:t>
            </a:r>
            <a:r>
              <a:rPr lang="pt-BR" b="1">
                <a:hlinkClick r:id="rId7"/>
              </a:rPr>
              <a:t>renatocmatthiesen</a:t>
            </a:r>
            <a:r>
              <a:rPr lang="pt-BR">
                <a:hlinkClick r:id="rId7"/>
              </a:rPr>
              <a:t>/</a:t>
            </a:r>
            <a:r>
              <a:rPr lang="pt-BR"/>
              <a:t>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C4DE4F7-6EEB-F06B-2BF4-6E778804F6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061" t="23333" r="31098" b="25389"/>
          <a:stretch/>
        </p:blipFill>
        <p:spPr>
          <a:xfrm>
            <a:off x="558869" y="3591654"/>
            <a:ext cx="572545" cy="43641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6F5396-EC80-B287-2470-0003F54581D5}"/>
              </a:ext>
            </a:extLst>
          </p:cNvPr>
          <p:cNvSpPr txBox="1"/>
          <p:nvPr/>
        </p:nvSpPr>
        <p:spPr>
          <a:xfrm>
            <a:off x="1317050" y="3655030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800" b="0">
                <a:hlinkClick r:id="rId9"/>
              </a:rPr>
              <a:t>renato.matthiesen@fatec.sp.gov.br</a:t>
            </a:r>
            <a:r>
              <a:rPr lang="pt-BR" sz="1800" b="0"/>
              <a:t>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3C42AE5-03E8-6007-D1EF-CD8C37C514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40" y="3511411"/>
            <a:ext cx="882602" cy="656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34297"/>
              </p:ext>
            </p:extLst>
          </p:nvPr>
        </p:nvGraphicFramePr>
        <p:xfrm>
          <a:off x="378859" y="1055846"/>
          <a:ext cx="11412828" cy="573178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1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Fases do projeto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Processos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8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Iniciar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 Criar a visão do projeto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2. Identificar o Scrum Master e os stakeholders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3. Formar o Time Scrum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4. Desenvolver os Épicos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 Criar o Backlog Priorizado do Produto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6. Conduzir o Planejamento da Release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0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Planejar e estimar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7. Criar Estórias de Usuário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8. Aprovar, estimar e comprometer as estórias de usuário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9. Criar as tarefas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10. Estimar as tarefas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11. Criar o Backlog do Sprint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Implementar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12. Criar os entregáveis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13. Conduzir a reunião diária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14. Refinamento do Backlog Priorizado do Produto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9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Revisão e Retrospectiva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15. Convocar o Scrum de Scrum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16. Demonstrar e Validar o Sprint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17. Retrospectiva do Sprint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6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Release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18. Enviar os entregáveis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19. Retrospectiva do projeto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Iniciar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167423" y="1976285"/>
            <a:ext cx="6869002" cy="430847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Criar a visão do projeto.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Identificar o Scrum Master e Stakeholders.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Formar o Time Scrum.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Desenvolver os Épicos.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Criar o Backlog Priorizado do Produto.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Conduzir o Planejamento de Releases.</a:t>
            </a:r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3A446B-8E9B-0D96-3B6B-274B31DB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0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Canvas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/>
          </a:p>
          <a:p>
            <a:pPr>
              <a:lnSpc>
                <a:spcPct val="100000"/>
              </a:lnSpc>
              <a:defRPr/>
            </a:pPr>
            <a:endParaRPr lang="pt-BR">
              <a:cs typeface="Calibri"/>
            </a:endParaRPr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870255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73" y="2082315"/>
            <a:ext cx="7808458" cy="45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9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071154"/>
            <a:ext cx="11573691" cy="5673634"/>
          </a:xfrm>
        </p:spPr>
      </p:pic>
    </p:spTree>
    <p:extLst>
      <p:ext uri="{BB962C8B-B14F-4D97-AF65-F5344CB8AC3E}">
        <p14:creationId xmlns:p14="http://schemas.microsoft.com/office/powerpoint/2010/main" val="363911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111810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Visão do Projeto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529319"/>
            <a:ext cx="8811490" cy="168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5" y="1697444"/>
            <a:ext cx="9558665" cy="46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9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64090" y="1072235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 err="1">
                <a:solidFill>
                  <a:schemeClr val="accent5">
                    <a:lumMod val="50000"/>
                  </a:schemeClr>
                </a:solidFill>
              </a:rPr>
              <a:t>Backlog</a:t>
            </a: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 do Produto/Projeto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9884" y="1655254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64090" y="1545590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1655255"/>
            <a:ext cx="1734220" cy="51171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91" y="1667808"/>
            <a:ext cx="1886346" cy="50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Planejar e Estimar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80073" y="1976285"/>
            <a:ext cx="6656351" cy="430847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Criar as Estórias de Usuário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Aprovar, Estimar e Comprometer as Estórias de Usuário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Criar as Tarefas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Estimar as Tarefas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Criar o Backlog do Sprint</a:t>
            </a:r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7ED3A8-7937-FD62-0D0B-7144150F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Backlog dos Sprints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870255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6" y="2165587"/>
            <a:ext cx="11032353" cy="2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43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C630720877804085B64E2AFD8EDC0A" ma:contentTypeVersion="6" ma:contentTypeDescription="Crie um novo documento." ma:contentTypeScope="" ma:versionID="e8c6ac86e267ca08679db49fdf28188a">
  <xsd:schema xmlns:xsd="http://www.w3.org/2001/XMLSchema" xmlns:xs="http://www.w3.org/2001/XMLSchema" xmlns:p="http://schemas.microsoft.com/office/2006/metadata/properties" xmlns:ns2="729e207e-9423-4410-a69a-b9f6fb3b8356" xmlns:ns3="d1fbc0df-76ed-431d-b01e-356f057f67f7" targetNamespace="http://schemas.microsoft.com/office/2006/metadata/properties" ma:root="true" ma:fieldsID="96305afc6b4866ceab577b9513cf8e23" ns2:_="" ns3:_="">
    <xsd:import namespace="729e207e-9423-4410-a69a-b9f6fb3b8356"/>
    <xsd:import namespace="d1fbc0df-76ed-431d-b01e-356f057f67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e207e-9423-4410-a69a-b9f6fb3b83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fbc0df-76ed-431d-b01e-356f057f6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943CB-CEDE-4551-83ED-163F8998365D}">
  <ds:schemaRefs>
    <ds:schemaRef ds:uri="http://purl.org/dc/terms/"/>
    <ds:schemaRef ds:uri="http://purl.org/dc/elements/1.1/"/>
    <ds:schemaRef ds:uri="http://schemas.openxmlformats.org/package/2006/metadata/core-properties"/>
    <ds:schemaRef ds:uri="d1fbc0df-76ed-431d-b01e-356f057f67f7"/>
    <ds:schemaRef ds:uri="http://purl.org/dc/dcmitype/"/>
    <ds:schemaRef ds:uri="http://schemas.microsoft.com/office/2006/documentManagement/types"/>
    <ds:schemaRef ds:uri="729e207e-9423-4410-a69a-b9f6fb3b8356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46518A-5821-4290-AB28-0BCA999FB036}">
  <ds:schemaRefs>
    <ds:schemaRef ds:uri="729e207e-9423-4410-a69a-b9f6fb3b8356"/>
    <ds:schemaRef ds:uri="d1fbc0df-76ed-431d-b01e-356f057f67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3C26AB-36EE-4D63-B869-C968FDBAD6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480</Words>
  <Application>Microsoft Office PowerPoint</Application>
  <PresentationFormat>Widescreen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Curso de Tecnologia em Desenvolvimento de Software Multiplataforma</vt:lpstr>
      <vt:lpstr>Apresentação do PowerPoint</vt:lpstr>
      <vt:lpstr>Iniciar</vt:lpstr>
      <vt:lpstr>Canvas</vt:lpstr>
      <vt:lpstr>Apresentação do PowerPoint</vt:lpstr>
      <vt:lpstr>Visão do Projeto</vt:lpstr>
      <vt:lpstr>Backlog do Produto/Projeto</vt:lpstr>
      <vt:lpstr>Planejar e Estimar</vt:lpstr>
      <vt:lpstr>Backlog dos Sprints</vt:lpstr>
      <vt:lpstr>Implementar</vt:lpstr>
      <vt:lpstr>Entregáveis</vt:lpstr>
      <vt:lpstr>Revisão e Retrospectiva</vt:lpstr>
      <vt:lpstr>Retrospectiva dos Sprints</vt:lpstr>
      <vt:lpstr>Release</vt:lpstr>
      <vt:lpstr>Retrospectiva do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</dc:creator>
  <cp:lastModifiedBy>f290ti</cp:lastModifiedBy>
  <cp:revision>5</cp:revision>
  <dcterms:created xsi:type="dcterms:W3CDTF">2018-07-30T22:12:33Z</dcterms:created>
  <dcterms:modified xsi:type="dcterms:W3CDTF">2023-11-25T14:59:18Z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0x010100D0C630720877804085B64E2AFD8EDC0A</vt:lpwstr>
  </property>
</Properties>
</file>