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2" r:id="rId6"/>
    <p:sldId id="276" r:id="rId7"/>
    <p:sldId id="277" r:id="rId8"/>
    <p:sldId id="275" r:id="rId9"/>
    <p:sldId id="278" r:id="rId10"/>
    <p:sldId id="279" r:id="rId11"/>
    <p:sldId id="280" r:id="rId12"/>
    <p:sldId id="281" r:id="rId13"/>
    <p:sldId id="273" r:id="rId14"/>
    <p:sldId id="274" r:id="rId15"/>
    <p:sldId id="260" r:id="rId16"/>
    <p:sldId id="261" r:id="rId17"/>
    <p:sldId id="263" r:id="rId18"/>
    <p:sldId id="264" r:id="rId19"/>
    <p:sldId id="269" r:id="rId20"/>
    <p:sldId id="270" r:id="rId21"/>
    <p:sldId id="271" r:id="rId22"/>
    <p:sldId id="265" r:id="rId23"/>
    <p:sldId id="266" r:id="rId24"/>
    <p:sldId id="267" r:id="rId25"/>
    <p:sldId id="268"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16/06/2017</a:t>
            </a:fld>
            <a:endParaRPr lang="es-ES"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8" name="7 Marcador de pie de página"/>
          <p:cNvSpPr>
            <a:spLocks noGrp="1"/>
          </p:cNvSpPr>
          <p:nvPr>
            <p:ph type="ftr" sz="quarter" idx="11"/>
          </p:nvPr>
        </p:nvSpPr>
        <p:spPr/>
        <p:txBody>
          <a:bodyPr/>
          <a:lstStyle>
            <a:extLst/>
          </a:lstStyle>
          <a:p>
            <a:endParaRPr lang="es-ES" dirty="0"/>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4" name="3 Marcador de pie de página"/>
          <p:cNvSpPr>
            <a:spLocks noGrp="1"/>
          </p:cNvSpPr>
          <p:nvPr>
            <p:ph type="ftr" sz="quarter" idx="11"/>
          </p:nvPr>
        </p:nvSpPr>
        <p:spPr/>
        <p:txBody>
          <a:bodyPr/>
          <a:lstStyle>
            <a:extLst/>
          </a:lstStyle>
          <a:p>
            <a:endParaRPr lang="es-ES" dirty="0"/>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16/06/2017</a:t>
            </a:fld>
            <a:endParaRPr lang="es-ES" dirty="0"/>
          </a:p>
        </p:txBody>
      </p:sp>
      <p:sp>
        <p:nvSpPr>
          <p:cNvPr id="3" name="2 Marcador de pie de página"/>
          <p:cNvSpPr>
            <a:spLocks noGrp="1"/>
          </p:cNvSpPr>
          <p:nvPr>
            <p:ph type="ftr" sz="quarter" idx="11"/>
          </p:nvPr>
        </p:nvSpPr>
        <p:spPr/>
        <p:txBody>
          <a:bodyPr/>
          <a:lstStyle>
            <a:extLst/>
          </a:lstStyle>
          <a:p>
            <a:endParaRPr lang="es-ES" dirty="0"/>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16/06/2017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16/06/2017</a:t>
            </a:fld>
            <a:endParaRPr lang="es-ES"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16/06/2017</a:t>
            </a:fld>
            <a:endParaRPr lang="es-ES"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3857628"/>
            <a:ext cx="8786874" cy="1199704"/>
          </a:xfrm>
        </p:spPr>
        <p:txBody>
          <a:bodyPr/>
          <a:lstStyle/>
          <a:p>
            <a:r>
              <a:rPr lang="es-ES" dirty="0" smtClean="0"/>
              <a:t>Carlos Durán, Alberto González, Miguel </a:t>
            </a:r>
            <a:r>
              <a:rPr lang="es-ES" dirty="0" smtClean="0"/>
              <a:t>Ordóñez</a:t>
            </a:r>
            <a:endParaRPr lang="es-ES" dirty="0"/>
          </a:p>
        </p:txBody>
      </p:sp>
      <p:pic>
        <p:nvPicPr>
          <p:cNvPr id="4" name="3 Imagen" descr="MAC ERP.jpg"/>
          <p:cNvPicPr>
            <a:picLocks noChangeAspect="1"/>
          </p:cNvPicPr>
          <p:nvPr/>
        </p:nvPicPr>
        <p:blipFill>
          <a:blip r:embed="rId2"/>
          <a:stretch>
            <a:fillRect/>
          </a:stretch>
        </p:blipFill>
        <p:spPr>
          <a:xfrm>
            <a:off x="1071538" y="1071546"/>
            <a:ext cx="7083492" cy="2417832"/>
          </a:xfrm>
          <a:prstGeom prst="rect">
            <a:avLst/>
          </a:prstGeom>
        </p:spPr>
      </p:pic>
      <p:pic>
        <p:nvPicPr>
          <p:cNvPr id="6" name="5 Imagen" descr="koala.jpg"/>
          <p:cNvPicPr>
            <a:picLocks noChangeAspect="1"/>
          </p:cNvPicPr>
          <p:nvPr/>
        </p:nvPicPr>
        <p:blipFill>
          <a:blip r:embed="rId3" cstate="print"/>
          <a:stretch>
            <a:fillRect/>
          </a:stretch>
        </p:blipFill>
        <p:spPr>
          <a:xfrm>
            <a:off x="5976074" y="1785364"/>
            <a:ext cx="96124" cy="7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1628800"/>
            <a:ext cx="8229600" cy="3858856"/>
          </a:xfrm>
          <a:prstGeom prst="rect">
            <a:avLst/>
          </a:prstGeom>
        </p:spPr>
      </p:pic>
      <p:sp>
        <p:nvSpPr>
          <p:cNvPr id="3" name="Título 2"/>
          <p:cNvSpPr>
            <a:spLocks noGrp="1"/>
          </p:cNvSpPr>
          <p:nvPr>
            <p:ph type="title"/>
          </p:nvPr>
        </p:nvSpPr>
        <p:spPr/>
        <p:txBody>
          <a:bodyPr>
            <a:normAutofit fontScale="90000"/>
          </a:bodyPr>
          <a:lstStyle/>
          <a:p>
            <a:pPr marL="571500" indent="-571500">
              <a:buFont typeface="Arial" panose="020B0604020202020204" pitchFamily="34" charset="0"/>
              <a:buChar char="•"/>
            </a:pPr>
            <a:r>
              <a:rPr lang="es-ES" dirty="0" smtClean="0"/>
              <a:t>Bloquear tipo de usuario a insertar si es nueva empresa.</a:t>
            </a:r>
            <a:endParaRPr lang="es-ES" dirty="0"/>
          </a:p>
        </p:txBody>
      </p:sp>
    </p:spTree>
    <p:extLst>
      <p:ext uri="{BB962C8B-B14F-4D97-AF65-F5344CB8AC3E}">
        <p14:creationId xmlns:p14="http://schemas.microsoft.com/office/powerpoint/2010/main" val="69166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smtClean="0"/>
              <a:t>El formulario </a:t>
            </a:r>
            <a:r>
              <a:rPr lang="es-ES" dirty="0" smtClean="0"/>
              <a:t>CamConLog</a:t>
            </a:r>
            <a:r>
              <a:rPr lang="es-ES" dirty="0" smtClean="0"/>
              <a:t> permite modificar la contraseña de cualquier usuario que quiera modificar su contraseña siempre que se sepa su contraseña, sin tener que iniciar sesión, este formulario permite la visualización de los </a:t>
            </a:r>
            <a:r>
              <a:rPr lang="es-ES" dirty="0" smtClean="0"/>
              <a:t>TextBoxs</a:t>
            </a:r>
            <a:r>
              <a:rPr lang="es-ES" dirty="0" smtClean="0"/>
              <a:t> de las contraseñas mediante </a:t>
            </a:r>
            <a:r>
              <a:rPr lang="es-ES" dirty="0"/>
              <a:t>C</a:t>
            </a:r>
            <a:r>
              <a:rPr lang="es-ES" dirty="0" smtClean="0"/>
              <a:t>heckBoxs</a:t>
            </a:r>
            <a:r>
              <a:rPr lang="es-ES" dirty="0" smtClean="0"/>
              <a:t>, para facilitar que no se confunda el usuario al introducirlas, también comprueba que la vieja contraseña y la nueva no sea la misma.</a:t>
            </a:r>
            <a:endParaRPr lang="es-ES" dirty="0"/>
          </a:p>
        </p:txBody>
      </p:sp>
      <p:sp>
        <p:nvSpPr>
          <p:cNvPr id="3" name="Título 2"/>
          <p:cNvSpPr>
            <a:spLocks noGrp="1"/>
          </p:cNvSpPr>
          <p:nvPr>
            <p:ph type="title"/>
          </p:nvPr>
        </p:nvSpPr>
        <p:spPr/>
        <p:txBody>
          <a:bodyPr/>
          <a:lstStyle/>
          <a:p>
            <a:pPr marL="571500" indent="-571500">
              <a:buFont typeface="Arial" panose="020B0604020202020204" pitchFamily="34" charset="0"/>
              <a:buChar char="•"/>
            </a:pPr>
            <a:r>
              <a:rPr lang="es-ES" dirty="0" smtClean="0"/>
              <a:t>Cambiar contraseña</a:t>
            </a:r>
            <a:endParaRPr lang="es-ES" dirty="0"/>
          </a:p>
        </p:txBody>
      </p:sp>
    </p:spTree>
    <p:extLst>
      <p:ext uri="{BB962C8B-B14F-4D97-AF65-F5344CB8AC3E}">
        <p14:creationId xmlns:p14="http://schemas.microsoft.com/office/powerpoint/2010/main" val="75164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1556792"/>
            <a:ext cx="8229600" cy="4822682"/>
          </a:xfrm>
          <a:prstGeom prst="rect">
            <a:avLst/>
          </a:prstGeom>
        </p:spPr>
      </p:pic>
      <p:sp>
        <p:nvSpPr>
          <p:cNvPr id="3" name="Título 2"/>
          <p:cNvSpPr>
            <a:spLocks noGrp="1"/>
          </p:cNvSpPr>
          <p:nvPr>
            <p:ph type="title"/>
          </p:nvPr>
        </p:nvSpPr>
        <p:spPr/>
        <p:txBody>
          <a:bodyPr/>
          <a:lstStyle/>
          <a:p>
            <a:pPr marL="571500" indent="-571500">
              <a:buFont typeface="Arial" panose="020B0604020202020204" pitchFamily="34" charset="0"/>
              <a:buChar char="•"/>
            </a:pPr>
            <a:r>
              <a:rPr lang="es-ES" dirty="0" smtClean="0"/>
              <a:t>Función cambiar contraseña.</a:t>
            </a:r>
            <a:endParaRPr lang="es-ES" dirty="0"/>
          </a:p>
        </p:txBody>
      </p:sp>
    </p:spTree>
    <p:extLst>
      <p:ext uri="{BB962C8B-B14F-4D97-AF65-F5344CB8AC3E}">
        <p14:creationId xmlns:p14="http://schemas.microsoft.com/office/powerpoint/2010/main" val="20496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dirty="0" smtClean="0"/>
              <a:t>Una vez iniciado sesión, según el tipo de usuario con el que se ha iniciado sesión (Administrador, Supervisor</a:t>
            </a:r>
            <a:r>
              <a:rPr lang="es-ES" dirty="0"/>
              <a:t> </a:t>
            </a:r>
            <a:r>
              <a:rPr lang="es-ES" dirty="0" smtClean="0"/>
              <a:t>y Empleado), se bloquearan algunas opciones disponibles por defecto para Administrador, por ejemplo un Supervisor puede insertar y modificar cualquier dato sobre clientes, proveedores, ventas, compras y almacén pero no puede eliminar datos en ellos, y un empleado a su vez solo puede insertar datos en esos módulos, siendo el administrador el único que puede eliminar datos, también se ha restringido la creación de usuarios según el tipo de usuario, un usuario administrador puede crear cualquier tipo de usuario, pero supervisor y empleado solo pueden crear usuarios equivalentes a ellos o inferiores.</a:t>
            </a:r>
            <a:endParaRPr lang="es-ES" dirty="0"/>
          </a:p>
        </p:txBody>
      </p:sp>
      <p:sp>
        <p:nvSpPr>
          <p:cNvPr id="3" name="Título 2"/>
          <p:cNvSpPr>
            <a:spLocks noGrp="1"/>
          </p:cNvSpPr>
          <p:nvPr>
            <p:ph type="title"/>
          </p:nvPr>
        </p:nvSpPr>
        <p:spPr/>
        <p:txBody>
          <a:bodyPr/>
          <a:lstStyle/>
          <a:p>
            <a:pPr algn="ctr"/>
            <a:r>
              <a:rPr lang="es-ES" dirty="0" smtClean="0"/>
              <a:t>LOGIN-2</a:t>
            </a:r>
            <a:endParaRPr lang="es-ES" dirty="0"/>
          </a:p>
        </p:txBody>
      </p:sp>
    </p:spTree>
    <p:extLst>
      <p:ext uri="{BB962C8B-B14F-4D97-AF65-F5344CB8AC3E}">
        <p14:creationId xmlns:p14="http://schemas.microsoft.com/office/powerpoint/2010/main" val="234365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smtClean="0"/>
              <a:t>El menú principal de la empresa (MDI), esta formado por un </a:t>
            </a:r>
            <a:r>
              <a:rPr lang="es-ES" dirty="0" smtClean="0"/>
              <a:t>MenuStrip</a:t>
            </a:r>
            <a:r>
              <a:rPr lang="es-ES" dirty="0" smtClean="0"/>
              <a:t>, que tiene siete </a:t>
            </a:r>
            <a:r>
              <a:rPr lang="es-ES" dirty="0" smtClean="0"/>
              <a:t>ToolStripMenuItem</a:t>
            </a:r>
            <a:r>
              <a:rPr lang="es-ES" dirty="0"/>
              <a:t> </a:t>
            </a:r>
            <a:r>
              <a:rPr lang="es-ES" dirty="0" smtClean="0"/>
              <a:t>(Archivo, Ventas, Compras, Clientes, Productos, Proveedores, Opciones, Organizar), estos </a:t>
            </a:r>
            <a:r>
              <a:rPr lang="es-ES" dirty="0" smtClean="0"/>
              <a:t>ToolStripMenuItem</a:t>
            </a:r>
            <a:r>
              <a:rPr lang="es-ES" dirty="0" smtClean="0"/>
              <a:t>, poseen las operaciones o llamadas a formularios para realizar operaciones como </a:t>
            </a:r>
            <a:r>
              <a:rPr lang="es-ES" dirty="0" smtClean="0"/>
              <a:t>dropDownItems</a:t>
            </a:r>
            <a:r>
              <a:rPr lang="es-ES" dirty="0" smtClean="0"/>
              <a:t> asociados a ellos.</a:t>
            </a:r>
            <a:endParaRPr lang="es-ES" dirty="0"/>
          </a:p>
        </p:txBody>
      </p:sp>
      <p:sp>
        <p:nvSpPr>
          <p:cNvPr id="3" name="Título 2"/>
          <p:cNvSpPr>
            <a:spLocks noGrp="1"/>
          </p:cNvSpPr>
          <p:nvPr>
            <p:ph type="title"/>
          </p:nvPr>
        </p:nvSpPr>
        <p:spPr/>
        <p:txBody>
          <a:bodyPr>
            <a:normAutofit fontScale="90000"/>
          </a:bodyPr>
          <a:lstStyle/>
          <a:p>
            <a:r>
              <a:rPr lang="es-ES" dirty="0"/>
              <a:t>MENÚ PRINCIPAL DE LA EMPRESA </a:t>
            </a:r>
            <a:r>
              <a:rPr lang="es-ES" dirty="0" smtClean="0"/>
              <a:t>(MDI)</a:t>
            </a:r>
            <a:endParaRPr lang="es-ES" dirty="0"/>
          </a:p>
        </p:txBody>
      </p:sp>
    </p:spTree>
    <p:extLst>
      <p:ext uri="{BB962C8B-B14F-4D97-AF65-F5344CB8AC3E}">
        <p14:creationId xmlns:p14="http://schemas.microsoft.com/office/powerpoint/2010/main" val="211487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En el menú principal </a:t>
            </a:r>
            <a:r>
              <a:rPr lang="es-ES" dirty="0" smtClean="0"/>
              <a:t>(SDI) </a:t>
            </a:r>
            <a:r>
              <a:rPr lang="es-ES" dirty="0" smtClean="0"/>
              <a:t>nos </a:t>
            </a:r>
            <a:r>
              <a:rPr lang="es-ES" dirty="0" smtClean="0"/>
              <a:t>muestran los datos de la empresa </a:t>
            </a:r>
            <a:r>
              <a:rPr lang="es-ES" dirty="0" smtClean="0"/>
              <a:t>o autónomo a </a:t>
            </a:r>
            <a:r>
              <a:rPr lang="es-ES" dirty="0" smtClean="0"/>
              <a:t>la que pertenece el usuario con el que hemos entrado.</a:t>
            </a:r>
          </a:p>
          <a:p>
            <a:endParaRPr lang="es-ES" dirty="0" smtClean="0"/>
          </a:p>
          <a:p>
            <a:r>
              <a:rPr lang="es-ES" dirty="0" smtClean="0"/>
              <a:t>Desde este menú podemos modificar los datos de la empresa, </a:t>
            </a:r>
            <a:r>
              <a:rPr lang="es-ES" dirty="0" smtClean="0"/>
              <a:t>la contraseña del </a:t>
            </a:r>
            <a:r>
              <a:rPr lang="es-ES" dirty="0" smtClean="0"/>
              <a:t>usuario </a:t>
            </a:r>
            <a:r>
              <a:rPr lang="es-ES" dirty="0" smtClean="0"/>
              <a:t>o entrar en cualquiera de las cinco opciones que forman la empresa.</a:t>
            </a:r>
            <a:endParaRPr lang="es-ES" dirty="0"/>
          </a:p>
        </p:txBody>
      </p:sp>
      <p:sp>
        <p:nvSpPr>
          <p:cNvPr id="3" name="2 Título"/>
          <p:cNvSpPr>
            <a:spLocks noGrp="1"/>
          </p:cNvSpPr>
          <p:nvPr>
            <p:ph type="title"/>
          </p:nvPr>
        </p:nvSpPr>
        <p:spPr/>
        <p:txBody>
          <a:bodyPr>
            <a:normAutofit fontScale="90000"/>
          </a:bodyPr>
          <a:lstStyle/>
          <a:p>
            <a:pPr algn="ctr"/>
            <a:r>
              <a:rPr lang="es-ES" dirty="0" smtClean="0"/>
              <a:t>MENÚ PRINCIPAL DE LA </a:t>
            </a:r>
            <a:r>
              <a:rPr lang="es-ES" dirty="0" smtClean="0"/>
              <a:t>EMPRESA (SDI)</a:t>
            </a:r>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smtClean="0"/>
              <a:t>Nos presenta una lista con los datos de los clientes o proveedores que pertenecen a la empresa.</a:t>
            </a:r>
          </a:p>
          <a:p>
            <a:endParaRPr lang="es-ES" dirty="0" smtClean="0"/>
          </a:p>
          <a:p>
            <a:r>
              <a:rPr lang="es-ES" dirty="0" smtClean="0"/>
              <a:t>Desde este punto podemos acceder a insertar, eliminar o modificar cada uno de ellos.</a:t>
            </a:r>
          </a:p>
          <a:p>
            <a:endParaRPr lang="es-ES" dirty="0" smtClean="0"/>
          </a:p>
          <a:p>
            <a:r>
              <a:rPr lang="es-ES" dirty="0" smtClean="0"/>
              <a:t>También podemos crear un informe que nos recoge el listado de clientes o proveedores, respectivamente.</a:t>
            </a:r>
            <a:endParaRPr lang="es-ES" dirty="0"/>
          </a:p>
        </p:txBody>
      </p:sp>
      <p:sp>
        <p:nvSpPr>
          <p:cNvPr id="3" name="2 Título"/>
          <p:cNvSpPr>
            <a:spLocks noGrp="1"/>
          </p:cNvSpPr>
          <p:nvPr>
            <p:ph type="title"/>
          </p:nvPr>
        </p:nvSpPr>
        <p:spPr/>
        <p:txBody>
          <a:bodyPr/>
          <a:lstStyle/>
          <a:p>
            <a:pPr algn="ctr"/>
            <a:r>
              <a:rPr lang="es-ES" dirty="0" smtClean="0"/>
              <a:t>CLIENTES  Y PROVEEDORES</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Nos presenta una lista con los datos de las compras o las ventas de la empresa.</a:t>
            </a:r>
          </a:p>
          <a:p>
            <a:endParaRPr lang="es-ES" dirty="0" smtClean="0"/>
          </a:p>
          <a:p>
            <a:r>
              <a:rPr lang="es-ES" dirty="0" smtClean="0"/>
              <a:t>Desde este punto podemos acceder a insertar, eliminar o modificar una de ellas.</a:t>
            </a:r>
          </a:p>
          <a:p>
            <a:endParaRPr lang="es-ES" dirty="0" smtClean="0"/>
          </a:p>
          <a:p>
            <a:r>
              <a:rPr lang="es-ES" dirty="0" smtClean="0"/>
              <a:t>También podemos crear un informe que nos recoge el listado de compras o ventas filtrados por fecha, respectivamente.</a:t>
            </a:r>
            <a:endParaRPr lang="es-ES" dirty="0"/>
          </a:p>
        </p:txBody>
      </p:sp>
      <p:sp>
        <p:nvSpPr>
          <p:cNvPr id="3" name="2 Título"/>
          <p:cNvSpPr>
            <a:spLocks noGrp="1"/>
          </p:cNvSpPr>
          <p:nvPr>
            <p:ph type="title"/>
          </p:nvPr>
        </p:nvSpPr>
        <p:spPr/>
        <p:txBody>
          <a:bodyPr/>
          <a:lstStyle/>
          <a:p>
            <a:pPr algn="ctr"/>
            <a:r>
              <a:rPr lang="es-ES" dirty="0" smtClean="0"/>
              <a:t>COMPRAS Y VENTAS</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0768"/>
            <a:ext cx="8229600" cy="3985310"/>
          </a:xfrm>
        </p:spPr>
      </p:pic>
      <p:sp>
        <p:nvSpPr>
          <p:cNvPr id="3" name="2 Título"/>
          <p:cNvSpPr>
            <a:spLocks noGrp="1"/>
          </p:cNvSpPr>
          <p:nvPr>
            <p:ph type="title"/>
          </p:nvPr>
        </p:nvSpPr>
        <p:spPr/>
        <p:txBody>
          <a:bodyPr/>
          <a:lstStyle/>
          <a:p>
            <a:pPr algn="ctr"/>
            <a:r>
              <a:rPr lang="es-ES" dirty="0" smtClean="0"/>
              <a:t>COMPRAS Y VENTAS. Validar</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pPr algn="ctr"/>
            <a:r>
              <a:rPr lang="es-ES" dirty="0" smtClean="0"/>
              <a:t>COMPRAS Y VENTAS. Calcular Importe</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4"/>
            <a:ext cx="8229600" cy="4608512"/>
          </a:xfrm>
        </p:spPr>
      </p:pic>
    </p:spTree>
    <p:extLst>
      <p:ext uri="{BB962C8B-B14F-4D97-AF65-F5344CB8AC3E}">
        <p14:creationId xmlns:p14="http://schemas.microsoft.com/office/powerpoint/2010/main" val="195185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El proyecto se trata de un sistema de planificación de recursos empresariales (ERP) orientado sobre todo a pequeñas </a:t>
            </a:r>
            <a:r>
              <a:rPr lang="es-ES" dirty="0" smtClean="0"/>
              <a:t>empresas o autónomos, </a:t>
            </a:r>
            <a:r>
              <a:rPr lang="es-ES" dirty="0" smtClean="0"/>
              <a:t>por la sencillez de sus menús.</a:t>
            </a:r>
          </a:p>
          <a:p>
            <a:pPr>
              <a:buNone/>
            </a:pPr>
            <a:endParaRPr lang="es-ES" dirty="0" smtClean="0"/>
          </a:p>
          <a:p>
            <a:r>
              <a:rPr lang="es-ES" dirty="0" smtClean="0"/>
              <a:t>Hemos decidido desarrollarlo para pequeñas </a:t>
            </a:r>
            <a:r>
              <a:rPr lang="es-ES" dirty="0" smtClean="0"/>
              <a:t>empresas o autónomos </a:t>
            </a:r>
            <a:r>
              <a:rPr lang="es-ES" dirty="0" smtClean="0"/>
              <a:t>porque el resto de </a:t>
            </a:r>
            <a:r>
              <a:rPr lang="es-ES" dirty="0" smtClean="0"/>
              <a:t>ERPs</a:t>
            </a:r>
            <a:r>
              <a:rPr lang="es-ES" dirty="0" smtClean="0"/>
              <a:t> están enfocados a grandes y medianas empresas.</a:t>
            </a:r>
            <a:endParaRPr lang="es-ES" dirty="0"/>
          </a:p>
        </p:txBody>
      </p:sp>
      <p:sp>
        <p:nvSpPr>
          <p:cNvPr id="3" name="2 Título"/>
          <p:cNvSpPr>
            <a:spLocks noGrp="1"/>
          </p:cNvSpPr>
          <p:nvPr>
            <p:ph type="title"/>
          </p:nvPr>
        </p:nvSpPr>
        <p:spPr/>
        <p:txBody>
          <a:bodyPr/>
          <a:lstStyle/>
          <a:p>
            <a:pPr algn="ctr"/>
            <a:r>
              <a:rPr lang="es-ES" dirty="0" smtClean="0"/>
              <a:t>INTRODUCCIÓN</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776"/>
            <a:ext cx="8229600" cy="4556824"/>
          </a:xfrm>
        </p:spPr>
      </p:pic>
      <p:sp>
        <p:nvSpPr>
          <p:cNvPr id="3" name="2 Título"/>
          <p:cNvSpPr>
            <a:spLocks noGrp="1"/>
          </p:cNvSpPr>
          <p:nvPr>
            <p:ph type="title"/>
          </p:nvPr>
        </p:nvSpPr>
        <p:spPr/>
        <p:txBody>
          <a:bodyPr>
            <a:normAutofit fontScale="90000"/>
          </a:bodyPr>
          <a:lstStyle/>
          <a:p>
            <a:pPr algn="ctr"/>
            <a:r>
              <a:rPr lang="es-ES" dirty="0" smtClean="0"/>
              <a:t>COMPRAS Y VENTAS. Actualizar existencias.</a:t>
            </a:r>
            <a:endParaRPr lang="es-ES" dirty="0"/>
          </a:p>
        </p:txBody>
      </p:sp>
    </p:spTree>
    <p:extLst>
      <p:ext uri="{BB962C8B-B14F-4D97-AF65-F5344CB8AC3E}">
        <p14:creationId xmlns:p14="http://schemas.microsoft.com/office/powerpoint/2010/main" val="2252476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84784"/>
            <a:ext cx="8229600" cy="3528392"/>
          </a:xfrm>
        </p:spPr>
      </p:pic>
      <p:sp>
        <p:nvSpPr>
          <p:cNvPr id="3" name="2 Título"/>
          <p:cNvSpPr>
            <a:spLocks noGrp="1"/>
          </p:cNvSpPr>
          <p:nvPr>
            <p:ph type="title"/>
          </p:nvPr>
        </p:nvSpPr>
        <p:spPr/>
        <p:txBody>
          <a:bodyPr/>
          <a:lstStyle/>
          <a:p>
            <a:r>
              <a:rPr lang="es-ES" dirty="0" smtClean="0"/>
              <a:t>COMPRAS Y VENTAS. Informes</a:t>
            </a:r>
            <a:endParaRPr lang="es-ES" dirty="0"/>
          </a:p>
        </p:txBody>
      </p:sp>
    </p:spTree>
    <p:extLst>
      <p:ext uri="{BB962C8B-B14F-4D97-AF65-F5344CB8AC3E}">
        <p14:creationId xmlns:p14="http://schemas.microsoft.com/office/powerpoint/2010/main" val="62816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Nos presenta una lista con los datos de Los productos de la empresa.</a:t>
            </a:r>
          </a:p>
          <a:p>
            <a:endParaRPr lang="es-ES" dirty="0" smtClean="0"/>
          </a:p>
          <a:p>
            <a:r>
              <a:rPr lang="es-ES" dirty="0" smtClean="0"/>
              <a:t>Desde este punto podemos acceder a insertar, eliminar o modificar cada uno de ellos.</a:t>
            </a:r>
          </a:p>
          <a:p>
            <a:endParaRPr lang="es-ES" dirty="0" smtClean="0"/>
          </a:p>
          <a:p>
            <a:r>
              <a:rPr lang="es-ES" dirty="0" smtClean="0"/>
              <a:t>También podemos crear un informe que nos recoge el listado de los productos.</a:t>
            </a:r>
          </a:p>
          <a:p>
            <a:endParaRPr lang="es-ES" dirty="0"/>
          </a:p>
        </p:txBody>
      </p:sp>
      <p:sp>
        <p:nvSpPr>
          <p:cNvPr id="3" name="2 Título"/>
          <p:cNvSpPr>
            <a:spLocks noGrp="1"/>
          </p:cNvSpPr>
          <p:nvPr>
            <p:ph type="title"/>
          </p:nvPr>
        </p:nvSpPr>
        <p:spPr/>
        <p:txBody>
          <a:bodyPr/>
          <a:lstStyle/>
          <a:p>
            <a:pPr algn="ctr"/>
            <a:r>
              <a:rPr lang="es-ES" dirty="0" smtClean="0"/>
              <a:t>ALMACÉN</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dirty="0" smtClean="0"/>
              <a:t>ALMACÉN. INSERTAR/ELIMINAR</a:t>
            </a:r>
            <a:endParaRPr lang="es-ES" dirty="0"/>
          </a:p>
        </p:txBody>
      </p:sp>
      <p:pic>
        <p:nvPicPr>
          <p:cNvPr id="8" name="7 Marcador de contenido" descr="añdior.PNG"/>
          <p:cNvPicPr>
            <a:picLocks noGrp="1" noChangeAspect="1"/>
          </p:cNvPicPr>
          <p:nvPr>
            <p:ph idx="1"/>
          </p:nvPr>
        </p:nvPicPr>
        <p:blipFill>
          <a:blip r:embed="rId2"/>
          <a:stretch>
            <a:fillRect/>
          </a:stretch>
        </p:blipFill>
        <p:spPr>
          <a:xfrm>
            <a:off x="500034" y="1785926"/>
            <a:ext cx="8229600" cy="339790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dirty="0" smtClean="0"/>
              <a:t>ALMACÉN.MODIFICAR</a:t>
            </a:r>
            <a:endParaRPr lang="es-ES" dirty="0"/>
          </a:p>
        </p:txBody>
      </p:sp>
      <p:pic>
        <p:nvPicPr>
          <p:cNvPr id="6" name="5 Marcador de contenido" descr="modifca.PNG"/>
          <p:cNvPicPr>
            <a:picLocks noGrp="1" noChangeAspect="1"/>
          </p:cNvPicPr>
          <p:nvPr>
            <p:ph idx="1"/>
          </p:nvPr>
        </p:nvPicPr>
        <p:blipFill>
          <a:blip r:embed="rId2"/>
          <a:stretch>
            <a:fillRect/>
          </a:stretch>
        </p:blipFill>
        <p:spPr>
          <a:xfrm>
            <a:off x="428596" y="2000240"/>
            <a:ext cx="8229600" cy="280267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OMROPOABR.PNG"/>
          <p:cNvPicPr>
            <a:picLocks noGrp="1" noChangeAspect="1"/>
          </p:cNvPicPr>
          <p:nvPr>
            <p:ph idx="1"/>
          </p:nvPr>
        </p:nvPicPr>
        <p:blipFill>
          <a:blip r:embed="rId2"/>
          <a:stretch>
            <a:fillRect/>
          </a:stretch>
        </p:blipFill>
        <p:spPr>
          <a:xfrm>
            <a:off x="428596" y="1928802"/>
            <a:ext cx="8229600" cy="2426911"/>
          </a:xfrm>
        </p:spPr>
      </p:pic>
      <p:sp>
        <p:nvSpPr>
          <p:cNvPr id="3" name="2 Título"/>
          <p:cNvSpPr>
            <a:spLocks noGrp="1"/>
          </p:cNvSpPr>
          <p:nvPr>
            <p:ph type="title"/>
          </p:nvPr>
        </p:nvSpPr>
        <p:spPr/>
        <p:txBody>
          <a:bodyPr/>
          <a:lstStyle/>
          <a:p>
            <a:pPr algn="ctr"/>
            <a:r>
              <a:rPr lang="es-ES" dirty="0" smtClean="0"/>
              <a:t>ALMACÉN.INSERTAR</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La aplicación utiliza la BBDD para trabajar con </a:t>
            </a:r>
            <a:r>
              <a:rPr lang="es-ES" dirty="0" smtClean="0"/>
              <a:t>Nick de usuarios</a:t>
            </a:r>
            <a:r>
              <a:rPr lang="es-ES" dirty="0" smtClean="0"/>
              <a:t>, que pertenecen a una </a:t>
            </a:r>
            <a:r>
              <a:rPr lang="es-ES" dirty="0" smtClean="0"/>
              <a:t>empresa o son autónomos, permitiendo registrar más de una empresa o autónomo en la aplicación. </a:t>
            </a:r>
            <a:r>
              <a:rPr lang="es-ES" dirty="0" smtClean="0"/>
              <a:t>Cada empresa </a:t>
            </a:r>
            <a:r>
              <a:rPr lang="es-ES" dirty="0" smtClean="0"/>
              <a:t>o autónomo dispone de los siguientes módulos:</a:t>
            </a:r>
            <a:endParaRPr lang="es-ES" dirty="0" smtClean="0"/>
          </a:p>
          <a:p>
            <a:pPr>
              <a:buNone/>
            </a:pPr>
            <a:endParaRPr lang="es-ES" dirty="0" smtClean="0"/>
          </a:p>
          <a:p>
            <a:r>
              <a:rPr lang="es-ES" dirty="0" smtClean="0"/>
              <a:t>Clientes, proveedores, compras, ventas y almacén.</a:t>
            </a:r>
          </a:p>
          <a:p>
            <a:endParaRPr lang="es-ES" dirty="0"/>
          </a:p>
        </p:txBody>
      </p:sp>
      <p:sp>
        <p:nvSpPr>
          <p:cNvPr id="3" name="2 Título"/>
          <p:cNvSpPr>
            <a:spLocks noGrp="1"/>
          </p:cNvSpPr>
          <p:nvPr>
            <p:ph type="title"/>
          </p:nvPr>
        </p:nvSpPr>
        <p:spPr/>
        <p:txBody>
          <a:bodyPr/>
          <a:lstStyle/>
          <a:p>
            <a:pPr algn="ctr"/>
            <a:r>
              <a:rPr lang="es-ES" dirty="0" smtClean="0"/>
              <a:t>FUNCIONAMIENTO</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dirty="0" smtClean="0"/>
              <a:t>BASE DE DATOS</a:t>
            </a:r>
            <a:endParaRPr lang="es-ES" dirty="0"/>
          </a:p>
        </p:txBody>
      </p:sp>
      <p:pic>
        <p:nvPicPr>
          <p:cNvPr id="5" name="4 Marcador de contenido" descr="G:\Capturas\RelacionesBD.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71472" y="1714488"/>
            <a:ext cx="7786742" cy="407196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10000"/>
          </a:bodyPr>
          <a:lstStyle/>
          <a:p>
            <a:r>
              <a:rPr lang="es-ES" dirty="0" smtClean="0"/>
              <a:t>Al iniciar la aplicación, lo primero que se mostrará es el formulario de </a:t>
            </a:r>
            <a:r>
              <a:rPr lang="es-ES" dirty="0" smtClean="0"/>
              <a:t>login</a:t>
            </a:r>
            <a:r>
              <a:rPr lang="es-ES" dirty="0" smtClean="0"/>
              <a:t> (</a:t>
            </a:r>
            <a:r>
              <a:rPr lang="es-ES" dirty="0" smtClean="0"/>
              <a:t>frmLogin</a:t>
            </a:r>
            <a:r>
              <a:rPr lang="es-ES" dirty="0" smtClean="0"/>
              <a:t>) que hará la conexión con la Base de datos del proyecto y comprobará si hay usuarios registrados en la base de datos, si no hay usuarios en la base de datos, la aplicación invocará al formulario de registrar una nueva empresa (</a:t>
            </a:r>
            <a:r>
              <a:rPr lang="es-ES" dirty="0" smtClean="0"/>
              <a:t>NuevaEmpresa</a:t>
            </a:r>
            <a:r>
              <a:rPr lang="es-ES" dirty="0" smtClean="0"/>
              <a:t>) y cerrara el de </a:t>
            </a:r>
            <a:r>
              <a:rPr lang="es-ES" dirty="0" smtClean="0"/>
              <a:t>login</a:t>
            </a:r>
            <a:r>
              <a:rPr lang="es-ES" dirty="0" smtClean="0"/>
              <a:t>, en caso de haber usuarios esta ventana también permitirá cambiar la contraseña de los usuarios y registrar una nueva empresa aparte de hacer el inicio de sesión. </a:t>
            </a:r>
            <a:endParaRPr lang="es-ES" dirty="0"/>
          </a:p>
        </p:txBody>
      </p:sp>
      <p:sp>
        <p:nvSpPr>
          <p:cNvPr id="3" name="Título 2"/>
          <p:cNvSpPr>
            <a:spLocks noGrp="1"/>
          </p:cNvSpPr>
          <p:nvPr>
            <p:ph type="title"/>
          </p:nvPr>
        </p:nvSpPr>
        <p:spPr/>
        <p:txBody>
          <a:bodyPr/>
          <a:lstStyle/>
          <a:p>
            <a:pPr algn="ctr"/>
            <a:r>
              <a:rPr lang="es-ES" dirty="0" smtClean="0"/>
              <a:t>LOGIN</a:t>
            </a:r>
            <a:endParaRPr lang="es-ES" dirty="0"/>
          </a:p>
        </p:txBody>
      </p:sp>
    </p:spTree>
    <p:extLst>
      <p:ext uri="{BB962C8B-B14F-4D97-AF65-F5344CB8AC3E}">
        <p14:creationId xmlns:p14="http://schemas.microsoft.com/office/powerpoint/2010/main" val="254478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1700808"/>
            <a:ext cx="8229600" cy="2672560"/>
          </a:xfrm>
          <a:prstGeom prst="rect">
            <a:avLst/>
          </a:prstGeom>
        </p:spPr>
      </p:pic>
      <p:sp>
        <p:nvSpPr>
          <p:cNvPr id="3" name="Título 2"/>
          <p:cNvSpPr>
            <a:spLocks noGrp="1"/>
          </p:cNvSpPr>
          <p:nvPr>
            <p:ph type="title"/>
          </p:nvPr>
        </p:nvSpPr>
        <p:spPr/>
        <p:txBody>
          <a:bodyPr/>
          <a:lstStyle/>
          <a:p>
            <a:pPr marL="571500" indent="-571500">
              <a:buFont typeface="Arial" panose="020B0604020202020204" pitchFamily="34" charset="0"/>
              <a:buChar char="•"/>
            </a:pPr>
            <a:r>
              <a:rPr lang="es-ES" dirty="0" smtClean="0"/>
              <a:t>Función </a:t>
            </a:r>
            <a:r>
              <a:rPr lang="es-ES" dirty="0" smtClean="0"/>
              <a:t>login</a:t>
            </a:r>
            <a:r>
              <a:rPr lang="es-ES" dirty="0" smtClean="0"/>
              <a:t> o registro</a:t>
            </a:r>
            <a:endParaRPr lang="es-ES" dirty="0"/>
          </a:p>
        </p:txBody>
      </p:sp>
    </p:spTree>
    <p:extLst>
      <p:ext uri="{BB962C8B-B14F-4D97-AF65-F5344CB8AC3E}">
        <p14:creationId xmlns:p14="http://schemas.microsoft.com/office/powerpoint/2010/main" val="133577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dirty="0" smtClean="0"/>
              <a:t>El formulario </a:t>
            </a:r>
            <a:r>
              <a:rPr lang="es-ES" dirty="0" smtClean="0"/>
              <a:t>NuevaEmpresa</a:t>
            </a:r>
            <a:r>
              <a:rPr lang="es-ES" dirty="0" smtClean="0"/>
              <a:t>, solo será accesible mediante el </a:t>
            </a:r>
            <a:r>
              <a:rPr lang="es-ES" dirty="0" smtClean="0"/>
              <a:t>frmLogin</a:t>
            </a:r>
            <a:r>
              <a:rPr lang="es-ES" dirty="0" smtClean="0"/>
              <a:t>, en el se pedirán los datos de la empresa que quiere registrar y que se introduzca su Logo (esto es opcional), para que aparezca en el menú de empresa (SDI), este formulario tiene dos botones Siguiente y Borrar campos, el botón siguiente añadirá los datos de la empresa a la base de datos (ruta de la imagen </a:t>
            </a:r>
            <a:r>
              <a:rPr lang="es-ES" dirty="0" smtClean="0"/>
              <a:t>jpeg</a:t>
            </a:r>
            <a:r>
              <a:rPr lang="es-ES" dirty="0" smtClean="0"/>
              <a:t> en el proyecto incluida) y pondrá la imagen </a:t>
            </a:r>
            <a:r>
              <a:rPr lang="es-ES" dirty="0" smtClean="0"/>
              <a:t>jpeg</a:t>
            </a:r>
            <a:r>
              <a:rPr lang="es-ES" dirty="0" smtClean="0"/>
              <a:t> del logo en la carpeta </a:t>
            </a:r>
            <a:r>
              <a:rPr lang="es-ES" dirty="0" smtClean="0"/>
              <a:t>bin</a:t>
            </a:r>
            <a:r>
              <a:rPr lang="es-ES" dirty="0" smtClean="0"/>
              <a:t>/</a:t>
            </a:r>
            <a:r>
              <a:rPr lang="es-ES" dirty="0" smtClean="0"/>
              <a:t>debug</a:t>
            </a:r>
            <a:r>
              <a:rPr lang="es-ES" dirty="0" smtClean="0"/>
              <a:t>/</a:t>
            </a:r>
            <a:r>
              <a:rPr lang="es-ES" dirty="0" smtClean="0"/>
              <a:t>Imagenes</a:t>
            </a:r>
            <a:r>
              <a:rPr lang="es-ES" dirty="0" smtClean="0"/>
              <a:t>/Empresas, si se diera el caso que ya hubiera una imagen con el mismo nombre en la carpeta, la aplicación automáticamente le añadirá un 1 al nombre para no sobrescribir la imagen anterior, el botón Borrar campos, borrará los datos de los </a:t>
            </a:r>
            <a:r>
              <a:rPr lang="es-ES" dirty="0" smtClean="0"/>
              <a:t>textbox</a:t>
            </a:r>
            <a:r>
              <a:rPr lang="es-ES" dirty="0" smtClean="0"/>
              <a:t> en los que haya metido datos.</a:t>
            </a:r>
            <a:endParaRPr lang="es-ES" dirty="0"/>
          </a:p>
        </p:txBody>
      </p:sp>
      <p:sp>
        <p:nvSpPr>
          <p:cNvPr id="3" name="Título 2"/>
          <p:cNvSpPr>
            <a:spLocks noGrp="1"/>
          </p:cNvSpPr>
          <p:nvPr>
            <p:ph type="title"/>
          </p:nvPr>
        </p:nvSpPr>
        <p:spPr/>
        <p:txBody>
          <a:bodyPr/>
          <a:lstStyle/>
          <a:p>
            <a:pPr marL="571500" indent="-571500">
              <a:buFont typeface="Arial" panose="020B0604020202020204" pitchFamily="34" charset="0"/>
              <a:buChar char="•"/>
            </a:pPr>
            <a:r>
              <a:rPr lang="es-ES" dirty="0" smtClean="0"/>
              <a:t>Crear una nueva empresa</a:t>
            </a:r>
            <a:endParaRPr lang="es-ES" dirty="0"/>
          </a:p>
        </p:txBody>
      </p:sp>
    </p:spTree>
    <p:extLst>
      <p:ext uri="{BB962C8B-B14F-4D97-AF65-F5344CB8AC3E}">
        <p14:creationId xmlns:p14="http://schemas.microsoft.com/office/powerpoint/2010/main" val="10562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57200" y="1700808"/>
            <a:ext cx="8229600" cy="3803597"/>
          </a:xfrm>
          <a:prstGeom prst="rect">
            <a:avLst/>
          </a:prstGeom>
        </p:spPr>
      </p:pic>
      <p:sp>
        <p:nvSpPr>
          <p:cNvPr id="3" name="Título 2"/>
          <p:cNvSpPr>
            <a:spLocks noGrp="1"/>
          </p:cNvSpPr>
          <p:nvPr>
            <p:ph type="title"/>
          </p:nvPr>
        </p:nvSpPr>
        <p:spPr/>
        <p:txBody>
          <a:bodyPr>
            <a:normAutofit fontScale="90000"/>
          </a:bodyPr>
          <a:lstStyle/>
          <a:p>
            <a:pPr marL="571500" indent="-571500">
              <a:buFont typeface="Arial" panose="020B0604020202020204" pitchFamily="34" charset="0"/>
              <a:buChar char="•"/>
            </a:pPr>
            <a:r>
              <a:rPr lang="es-ES" dirty="0" smtClean="0"/>
              <a:t>Función recursiva guardar imagen</a:t>
            </a:r>
            <a:endParaRPr lang="es-ES" dirty="0"/>
          </a:p>
        </p:txBody>
      </p:sp>
    </p:spTree>
    <p:extLst>
      <p:ext uri="{BB962C8B-B14F-4D97-AF65-F5344CB8AC3E}">
        <p14:creationId xmlns:p14="http://schemas.microsoft.com/office/powerpoint/2010/main" val="183729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ES" dirty="0" smtClean="0"/>
              <a:t>Para la creación de usuarios tendremos el </a:t>
            </a:r>
            <a:r>
              <a:rPr lang="es-ES" dirty="0" smtClean="0"/>
              <a:t>form</a:t>
            </a:r>
            <a:r>
              <a:rPr lang="es-ES" dirty="0" smtClean="0"/>
              <a:t> </a:t>
            </a:r>
            <a:r>
              <a:rPr lang="es-ES" dirty="0" smtClean="0"/>
              <a:t>CrearUsuario</a:t>
            </a:r>
            <a:r>
              <a:rPr lang="es-ES" dirty="0" smtClean="0"/>
              <a:t>, según el formulario que le llame funcionará de distinta forma, si lo llama el formulario </a:t>
            </a:r>
            <a:r>
              <a:rPr lang="es-ES" dirty="0" smtClean="0"/>
              <a:t>NuevaEmpresa</a:t>
            </a:r>
            <a:r>
              <a:rPr lang="es-ES" dirty="0" smtClean="0"/>
              <a:t>, el </a:t>
            </a:r>
            <a:r>
              <a:rPr lang="es-ES" dirty="0" smtClean="0"/>
              <a:t>form</a:t>
            </a:r>
            <a:r>
              <a:rPr lang="es-ES" dirty="0" smtClean="0"/>
              <a:t> bloqueara el </a:t>
            </a:r>
            <a:r>
              <a:rPr lang="es-ES" dirty="0" smtClean="0"/>
              <a:t>comboBox</a:t>
            </a:r>
            <a:r>
              <a:rPr lang="es-ES" dirty="0" smtClean="0"/>
              <a:t> poniendo el valor Administrador al </a:t>
            </a:r>
            <a:r>
              <a:rPr lang="es-ES" dirty="0" smtClean="0"/>
              <a:t>comboBox</a:t>
            </a:r>
            <a:r>
              <a:rPr lang="es-ES" dirty="0" smtClean="0"/>
              <a:t>, ya que considera que ha registrado una nueva empresa y no tiene Administrador, si se llama desde el menú principal SDI o MDI, el </a:t>
            </a:r>
            <a:r>
              <a:rPr lang="es-ES" dirty="0" smtClean="0"/>
              <a:t>comboBox</a:t>
            </a:r>
            <a:r>
              <a:rPr lang="es-ES" dirty="0" smtClean="0"/>
              <a:t> permitirá elegir el tipo de usuario a crear según el usuario que los cree.</a:t>
            </a:r>
            <a:endParaRPr lang="es-ES" dirty="0"/>
          </a:p>
        </p:txBody>
      </p:sp>
      <p:sp>
        <p:nvSpPr>
          <p:cNvPr id="3" name="Título 2"/>
          <p:cNvSpPr>
            <a:spLocks noGrp="1"/>
          </p:cNvSpPr>
          <p:nvPr>
            <p:ph type="title"/>
          </p:nvPr>
        </p:nvSpPr>
        <p:spPr/>
        <p:txBody>
          <a:bodyPr/>
          <a:lstStyle/>
          <a:p>
            <a:pPr marL="571500" indent="-571500">
              <a:buFont typeface="Arial" panose="020B0604020202020204" pitchFamily="34" charset="0"/>
              <a:buChar char="•"/>
            </a:pPr>
            <a:r>
              <a:rPr lang="es-ES" dirty="0" smtClean="0"/>
              <a:t>Crear usuario</a:t>
            </a:r>
            <a:endParaRPr lang="es-ES" dirty="0"/>
          </a:p>
        </p:txBody>
      </p:sp>
    </p:spTree>
    <p:extLst>
      <p:ext uri="{BB962C8B-B14F-4D97-AF65-F5344CB8AC3E}">
        <p14:creationId xmlns:p14="http://schemas.microsoft.com/office/powerpoint/2010/main" val="424851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TotalTime>
  <Words>975</Words>
  <Application>Microsoft Office PowerPoint</Application>
  <PresentationFormat>Presentación en pantalla (4:3)</PresentationFormat>
  <Paragraphs>55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Lucida Sans Unicode</vt:lpstr>
      <vt:lpstr>Verdana</vt:lpstr>
      <vt:lpstr>Wingdings 2</vt:lpstr>
      <vt:lpstr>Wingdings 3</vt:lpstr>
      <vt:lpstr>Concurrencia</vt:lpstr>
      <vt:lpstr>Presentación de PowerPoint</vt:lpstr>
      <vt:lpstr>INTRODUCCIÓN</vt:lpstr>
      <vt:lpstr>FUNCIONAMIENTO</vt:lpstr>
      <vt:lpstr>BASE DE DATOS</vt:lpstr>
      <vt:lpstr>LOGIN</vt:lpstr>
      <vt:lpstr>Función login o registro</vt:lpstr>
      <vt:lpstr>Crear una nueva empresa</vt:lpstr>
      <vt:lpstr>Función recursiva guardar imagen</vt:lpstr>
      <vt:lpstr>Crear usuario</vt:lpstr>
      <vt:lpstr>Bloquear tipo de usuario a insertar si es nueva empresa.</vt:lpstr>
      <vt:lpstr>Cambiar contraseña</vt:lpstr>
      <vt:lpstr>Función cambiar contraseña.</vt:lpstr>
      <vt:lpstr>LOGIN-2</vt:lpstr>
      <vt:lpstr>MENÚ PRINCIPAL DE LA EMPRESA (MDI)</vt:lpstr>
      <vt:lpstr>MENÚ PRINCIPAL DE LA EMPRESA (SDI)</vt:lpstr>
      <vt:lpstr>CLIENTES  Y PROVEEDORES</vt:lpstr>
      <vt:lpstr>COMPRAS Y VENTAS</vt:lpstr>
      <vt:lpstr>COMPRAS Y VENTAS. Validar</vt:lpstr>
      <vt:lpstr>COMPRAS Y VENTAS. Calcular Importe</vt:lpstr>
      <vt:lpstr>COMPRAS Y VENTAS. Actualizar existencias.</vt:lpstr>
      <vt:lpstr>COMPRAS Y VENTAS. Informes</vt:lpstr>
      <vt:lpstr>ALMACÉN</vt:lpstr>
      <vt:lpstr>ALMACÉN. INSERTAR/ELIMINAR</vt:lpstr>
      <vt:lpstr>ALMACÉN.MODIFICAR</vt:lpstr>
      <vt:lpstr>ALMACÉN.INSERTAR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Carlos Durán</dc:creator>
  <cp:lastModifiedBy>Miguel Ordóñez Simarro</cp:lastModifiedBy>
  <cp:revision>84</cp:revision>
  <dcterms:created xsi:type="dcterms:W3CDTF">2017-06-16T13:44:45Z</dcterms:created>
  <dcterms:modified xsi:type="dcterms:W3CDTF">2017-06-16T17:10:12Z</dcterms:modified>
</cp:coreProperties>
</file>