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57628"/>
            <a:ext cx="8786874" cy="1199704"/>
          </a:xfrm>
        </p:spPr>
        <p:txBody>
          <a:bodyPr/>
          <a:lstStyle/>
          <a:p>
            <a:r>
              <a:rPr lang="es-ES" dirty="0" smtClean="0"/>
              <a:t>Carlos Durán, Alberto González, Miguel Ordoñez</a:t>
            </a:r>
            <a:endParaRPr lang="es-ES" dirty="0"/>
          </a:p>
        </p:txBody>
      </p:sp>
      <p:pic>
        <p:nvPicPr>
          <p:cNvPr id="4" name="3 Imagen" descr="MAC ER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071546"/>
            <a:ext cx="7083492" cy="2417832"/>
          </a:xfrm>
          <a:prstGeom prst="rect">
            <a:avLst/>
          </a:prstGeom>
        </p:spPr>
      </p:pic>
      <p:pic>
        <p:nvPicPr>
          <p:cNvPr id="6" name="5 Imagen" descr="koa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6074" y="1785364"/>
            <a:ext cx="96124" cy="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ALMACÉN. INSERTAR/ELIMINAR</a:t>
            </a:r>
            <a:endParaRPr lang="es-ES" dirty="0"/>
          </a:p>
        </p:txBody>
      </p:sp>
      <p:pic>
        <p:nvPicPr>
          <p:cNvPr id="8" name="7 Marcador de contenido" descr="añdi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85926"/>
            <a:ext cx="8229600" cy="33979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ALMACÉN.MODIFICAR</a:t>
            </a:r>
            <a:endParaRPr lang="es-ES" dirty="0"/>
          </a:p>
        </p:txBody>
      </p:sp>
      <p:pic>
        <p:nvPicPr>
          <p:cNvPr id="6" name="5 Marcador de contenido" descr="modif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8229600" cy="280267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ROPOAB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8229600" cy="2426911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ALMACÉN.INSERTAR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proyecto se trata de un sistema de planificación de recursos empresariales (ERP) orientado sobre todo a pequeñas empresas, por la sencillez de sus menús.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Hemos decidido desarrollarlo para pequeñas empresas porque el resto de </a:t>
            </a:r>
            <a:r>
              <a:rPr lang="es-ES" dirty="0" err="1" smtClean="0"/>
              <a:t>ERPs</a:t>
            </a:r>
            <a:r>
              <a:rPr lang="es-ES" dirty="0" smtClean="0"/>
              <a:t> están enfocados a grandes y medianas empresas.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aplicación utiliza la BBDD para trabajar con usuarios, que pertenecen a una empresa. Cada empresa tiene diferentes aspectos a tener en cuenta: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Clientes, proveedores, compras, ventas y almacén.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FUNCIONAMIENTO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4 Marcador de contenido" descr="G:\Capturas\RelacionesBD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1714488"/>
            <a:ext cx="7786742" cy="407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menú principal nos muestran los datos de la empresa a la que pertenece el usuario con el que hemos entrado.</a:t>
            </a:r>
          </a:p>
          <a:p>
            <a:endParaRPr lang="es-ES" dirty="0" smtClean="0"/>
          </a:p>
          <a:p>
            <a:r>
              <a:rPr lang="es-ES" dirty="0" smtClean="0"/>
              <a:t>Desde este menú podemos modificar los datos de la empresa, del usuario o entrar en cualquiera de las cinco opciones que forman la empresa.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MENÚ PRINCIPAL DE LA EMPRESA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Nos presenta una lista con los datos de los clientes o proveedores que pertenecen a la empresa.</a:t>
            </a:r>
          </a:p>
          <a:p>
            <a:endParaRPr lang="es-ES" dirty="0" smtClean="0"/>
          </a:p>
          <a:p>
            <a:r>
              <a:rPr lang="es-ES" dirty="0" smtClean="0"/>
              <a:t>Desde este punto podemos acceder a insertar, eliminar o modificar cada uno de ellos.</a:t>
            </a:r>
          </a:p>
          <a:p>
            <a:endParaRPr lang="es-ES" dirty="0" smtClean="0"/>
          </a:p>
          <a:p>
            <a:r>
              <a:rPr lang="es-ES" dirty="0" smtClean="0"/>
              <a:t>También podemos crear un informe que nos recoge el listado de clientes o proveedores, respectivamente.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CLIENTES  Y PROVEEDORES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presenta una lista con los datos de las compras o las ventas de la empresa.</a:t>
            </a:r>
          </a:p>
          <a:p>
            <a:endParaRPr lang="es-ES" dirty="0" smtClean="0"/>
          </a:p>
          <a:p>
            <a:r>
              <a:rPr lang="es-ES" dirty="0" smtClean="0"/>
              <a:t>Desde este punto podemos acceder a insertar, eliminar o modificar una de ellas.</a:t>
            </a:r>
          </a:p>
          <a:p>
            <a:endParaRPr lang="es-ES" dirty="0" smtClean="0"/>
          </a:p>
          <a:p>
            <a:r>
              <a:rPr lang="es-ES" dirty="0" smtClean="0"/>
              <a:t>También podemos crear un informe que nos recoge el listado de compras o ventas filtrados por fecha, respectivamente.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COMPRAS Y VENTAS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Foto validar</a:t>
            </a:r>
          </a:p>
          <a:p>
            <a:r>
              <a:rPr lang="es-ES" dirty="0" smtClean="0"/>
              <a:t>Foto cantidad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COMPRAS Y VENTAS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presenta una lista con los datos de Los productos de la empresa.</a:t>
            </a:r>
          </a:p>
          <a:p>
            <a:endParaRPr lang="es-ES" dirty="0" smtClean="0"/>
          </a:p>
          <a:p>
            <a:r>
              <a:rPr lang="es-ES" dirty="0" smtClean="0"/>
              <a:t>Desde este punto podemos acceder a insertar, eliminar o modificar cada uno de ellos.</a:t>
            </a:r>
          </a:p>
          <a:p>
            <a:endParaRPr lang="es-ES" dirty="0" smtClean="0"/>
          </a:p>
          <a:p>
            <a:r>
              <a:rPr lang="es-ES" dirty="0" smtClean="0"/>
              <a:t>También podemos crear un informe que nos recoge el listado de los productos.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ALMACÉN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317</Words>
  <PresentationFormat>Presentación en pantalla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Diapositiva 1</vt:lpstr>
      <vt:lpstr>INTRODUCCIÓN</vt:lpstr>
      <vt:lpstr>FUNCIONAMIENTO</vt:lpstr>
      <vt:lpstr>BASE DE DATOS</vt:lpstr>
      <vt:lpstr>MENÚ PRINCIPAL DE LA EMPRESA</vt:lpstr>
      <vt:lpstr>CLIENTES  Y PROVEEDORES</vt:lpstr>
      <vt:lpstr>COMPRAS Y VENTAS</vt:lpstr>
      <vt:lpstr>COMPRAS Y VENTAS</vt:lpstr>
      <vt:lpstr>ALMACÉN</vt:lpstr>
      <vt:lpstr>ALMACÉN. INSERTAR/ELIMINAR</vt:lpstr>
      <vt:lpstr>ALMACÉN.MODIFICAR</vt:lpstr>
      <vt:lpstr>ALMACÉN.INSERTAR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 Durán</dc:creator>
  <cp:lastModifiedBy>Carlos Durán</cp:lastModifiedBy>
  <cp:revision>9</cp:revision>
  <dcterms:created xsi:type="dcterms:W3CDTF">2017-06-16T13:44:45Z</dcterms:created>
  <dcterms:modified xsi:type="dcterms:W3CDTF">2017-06-16T14:33:58Z</dcterms:modified>
</cp:coreProperties>
</file>