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97" r:id="rId7"/>
    <p:sldId id="296" r:id="rId8"/>
    <p:sldId id="258" r:id="rId9"/>
    <p:sldId id="298" r:id="rId10"/>
    <p:sldId id="260" r:id="rId11"/>
    <p:sldId id="315" r:id="rId12"/>
    <p:sldId id="314" r:id="rId13"/>
    <p:sldId id="299" r:id="rId14"/>
    <p:sldId id="303" r:id="rId15"/>
    <p:sldId id="304" r:id="rId16"/>
    <p:sldId id="300" r:id="rId17"/>
    <p:sldId id="301" r:id="rId18"/>
    <p:sldId id="302" r:id="rId19"/>
    <p:sldId id="305" r:id="rId20"/>
    <p:sldId id="306" r:id="rId21"/>
    <p:sldId id="307" r:id="rId22"/>
    <p:sldId id="309" r:id="rId23"/>
    <p:sldId id="316" r:id="rId24"/>
    <p:sldId id="317" r:id="rId25"/>
    <p:sldId id="259" r:id="rId26"/>
    <p:sldId id="310" r:id="rId27"/>
    <p:sldId id="261" r:id="rId28"/>
    <p:sldId id="311" r:id="rId29"/>
    <p:sldId id="312" r:id="rId30"/>
    <p:sldId id="313" r:id="rId31"/>
    <p:sldId id="318" r:id="rId32"/>
    <p:sldId id="319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rut Parab" initials="SP" lastIdx="3" clrIdx="0">
    <p:extLst>
      <p:ext uri="{19B8F6BF-5375-455C-9EA6-DF929625EA0E}">
        <p15:presenceInfo xmlns:p15="http://schemas.microsoft.com/office/powerpoint/2012/main" userId="S::sparab@hsdyn.com::7d229ea7-8e59-4db1-9829-f846bf1918c0" providerId="AD"/>
      </p:ext>
    </p:extLst>
  </p:cmAuthor>
  <p:cmAuthor id="2" name="Sukrut Parab" initials="SP [2]" lastIdx="1" clrIdx="1">
    <p:extLst>
      <p:ext uri="{19B8F6BF-5375-455C-9EA6-DF929625EA0E}">
        <p15:presenceInfo xmlns:p15="http://schemas.microsoft.com/office/powerpoint/2012/main" userId="S::sparab@hitachisolutions.com::7d229ea7-8e59-4db1-9829-f846bf1918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90376" autoAdjust="0"/>
  </p:normalViewPr>
  <p:slideViewPr>
    <p:cSldViewPr snapToGrid="0">
      <p:cViewPr>
        <p:scale>
          <a:sx n="83" d="100"/>
          <a:sy n="83" d="100"/>
        </p:scale>
        <p:origin x="2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30:25.538" idx="1">
    <p:pos x="3074" y="2706"/>
    <p:text>Starting from uploading model stote till automated code check in process in dev ops</p:text>
    <p:extLst>
      <p:ext uri="{C676402C-5697-4E1C-873F-D02D1690AC5C}">
        <p15:threadingInfo xmlns:p15="http://schemas.microsoft.com/office/powerpoint/2012/main" timeZoneBias="420"/>
      </p:ext>
    </p:extLst>
  </p:cm>
  <p:cm authorId="1" dt="2021-08-23T10:31:10.453" idx="2">
    <p:pos x="3188" y="2953"/>
    <p:text>Depecreated features , reportingetc.</p:text>
    <p:extLst>
      <p:ext uri="{C676402C-5697-4E1C-873F-D02D1690AC5C}">
        <p15:threadingInfo xmlns:p15="http://schemas.microsoft.com/office/powerpoint/2012/main" timeZoneBias="420"/>
      </p:ext>
    </p:extLst>
  </p:cm>
  <p:cm authorId="1" dt="2021-08-23T10:35:22.554" idx="3">
    <p:pos x="6632" y="1176"/>
    <p:text>EExplain in details about all extension types (Event handlers) , COC,Delegates etc.Package/Model approach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8380E-BB4F-44BF-A50F-342B73B48ED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C2B76-D43D-456F-8773-E070F25F8013}" type="pres">
      <dgm:prSet presAssocID="{EA58380E-BB4F-44BF-A50F-342B73B48EDE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407C14B2-0F43-4D4E-8EB4-667326A9E7AF}" type="presOf" srcId="{EA58380E-BB4F-44BF-A50F-342B73B48EDE}" destId="{530C2B76-D43D-456F-8773-E070F25F801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8380E-BB4F-44BF-A50F-342B73B48ED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8DB39-2EA0-4A7C-B41F-249ED6BC3B01}">
      <dgm:prSet phldrT="[Text]" custT="1"/>
      <dgm:spPr/>
      <dgm:t>
        <a:bodyPr/>
        <a:lstStyle/>
        <a:p>
          <a:r>
            <a:rPr lang="en-US" sz="1300" dirty="0"/>
            <a:t>Sign up for LCS</a:t>
          </a:r>
        </a:p>
      </dgm:t>
    </dgm:pt>
    <dgm:pt modelId="{ED03C0F6-19B4-4E2B-BCE9-B041EF82B85A}" type="parTrans" cxnId="{6CD44B00-1D12-4CC3-A964-AC3FCB946B26}">
      <dgm:prSet/>
      <dgm:spPr/>
      <dgm:t>
        <a:bodyPr/>
        <a:lstStyle/>
        <a:p>
          <a:endParaRPr lang="en-US"/>
        </a:p>
      </dgm:t>
    </dgm:pt>
    <dgm:pt modelId="{65B8A7BD-D059-48C2-8F7D-12795C044F06}" type="sibTrans" cxnId="{6CD44B00-1D12-4CC3-A964-AC3FCB946B26}">
      <dgm:prSet/>
      <dgm:spPr/>
      <dgm:t>
        <a:bodyPr/>
        <a:lstStyle/>
        <a:p>
          <a:endParaRPr lang="en-US"/>
        </a:p>
      </dgm:t>
    </dgm:pt>
    <dgm:pt modelId="{92D456FC-28D3-4152-91D1-04FE677DA344}">
      <dgm:prSet phldrT="[Text]" custT="1"/>
      <dgm:spPr/>
      <dgm:t>
        <a:bodyPr/>
        <a:lstStyle/>
        <a:p>
          <a:r>
            <a:rPr lang="en-US" sz="1300" dirty="0"/>
            <a:t>Identify gaps</a:t>
          </a:r>
        </a:p>
      </dgm:t>
    </dgm:pt>
    <dgm:pt modelId="{08A4AD02-9DE8-4A10-99FD-95CC30B05254}" type="parTrans" cxnId="{8F18C0A2-E63A-4C80-B34B-025F1F98DA43}">
      <dgm:prSet/>
      <dgm:spPr/>
      <dgm:t>
        <a:bodyPr/>
        <a:lstStyle/>
        <a:p>
          <a:endParaRPr lang="en-US"/>
        </a:p>
      </dgm:t>
    </dgm:pt>
    <dgm:pt modelId="{20277EA5-C6A3-4F79-8283-291F41C41220}" type="sibTrans" cxnId="{8F18C0A2-E63A-4C80-B34B-025F1F98DA43}">
      <dgm:prSet/>
      <dgm:spPr/>
      <dgm:t>
        <a:bodyPr/>
        <a:lstStyle/>
        <a:p>
          <a:endParaRPr lang="en-US"/>
        </a:p>
      </dgm:t>
    </dgm:pt>
    <dgm:pt modelId="{97693DEC-015B-4899-913B-3E127666C34F}">
      <dgm:prSet phldrT="[Text]" custT="1"/>
      <dgm:spPr/>
      <dgm:t>
        <a:bodyPr/>
        <a:lstStyle/>
        <a:p>
          <a:r>
            <a:rPr lang="en-US" sz="1300" dirty="0"/>
            <a:t>Create project plan</a:t>
          </a:r>
        </a:p>
      </dgm:t>
    </dgm:pt>
    <dgm:pt modelId="{F3EA2EA7-861D-4A10-9181-B72265957403}" type="parTrans" cxnId="{1E417989-1A9E-4983-A00E-B0287A3227DF}">
      <dgm:prSet/>
      <dgm:spPr/>
      <dgm:t>
        <a:bodyPr/>
        <a:lstStyle/>
        <a:p>
          <a:endParaRPr lang="en-US"/>
        </a:p>
      </dgm:t>
    </dgm:pt>
    <dgm:pt modelId="{FC78EFA8-FFD0-4FDB-8FAA-B5C5C3675DBE}" type="sibTrans" cxnId="{1E417989-1A9E-4983-A00E-B0287A3227DF}">
      <dgm:prSet/>
      <dgm:spPr/>
      <dgm:t>
        <a:bodyPr/>
        <a:lstStyle/>
        <a:p>
          <a:endParaRPr lang="en-US"/>
        </a:p>
      </dgm:t>
    </dgm:pt>
    <dgm:pt modelId="{FD0A3E77-CBA6-4606-B026-F68D3CC8F300}">
      <dgm:prSet phldrT="[Text]" custT="1"/>
      <dgm:spPr/>
      <dgm:t>
        <a:bodyPr/>
        <a:lstStyle/>
        <a:p>
          <a:r>
            <a:rPr lang="en-US" sz="1300" dirty="0"/>
            <a:t>Select Upgrade methodology</a:t>
          </a:r>
          <a:r>
            <a:rPr lang="en-US" sz="1400" dirty="0"/>
            <a:t>	</a:t>
          </a:r>
        </a:p>
      </dgm:t>
    </dgm:pt>
    <dgm:pt modelId="{747B7B2D-8A42-4AED-A0E5-807A357C8AFA}" type="parTrans" cxnId="{0462ADAB-391E-48F1-B642-3F6F22CF40F7}">
      <dgm:prSet/>
      <dgm:spPr/>
      <dgm:t>
        <a:bodyPr/>
        <a:lstStyle/>
        <a:p>
          <a:endParaRPr lang="en-US"/>
        </a:p>
      </dgm:t>
    </dgm:pt>
    <dgm:pt modelId="{A73C2B77-B195-4F9F-863D-084257DDC7BB}" type="sibTrans" cxnId="{0462ADAB-391E-48F1-B642-3F6F22CF40F7}">
      <dgm:prSet/>
      <dgm:spPr/>
      <dgm:t>
        <a:bodyPr/>
        <a:lstStyle/>
        <a:p>
          <a:endParaRPr lang="en-US"/>
        </a:p>
      </dgm:t>
    </dgm:pt>
    <dgm:pt modelId="{EB463A23-762B-4045-AF57-76428174A5A4}">
      <dgm:prSet phldrT="[Text]" custT="1"/>
      <dgm:spPr/>
      <dgm:t>
        <a:bodyPr/>
        <a:lstStyle/>
        <a:p>
          <a:r>
            <a:rPr lang="en-US" sz="1300" dirty="0"/>
            <a:t>Run upgrade analysis	</a:t>
          </a:r>
        </a:p>
      </dgm:t>
    </dgm:pt>
    <dgm:pt modelId="{830A00A7-7AB0-4C00-A1EE-666056B48374}" type="parTrans" cxnId="{4216B807-2879-4F2F-ACFA-10799DD2EE25}">
      <dgm:prSet/>
      <dgm:spPr/>
      <dgm:t>
        <a:bodyPr/>
        <a:lstStyle/>
        <a:p>
          <a:endParaRPr lang="en-US"/>
        </a:p>
      </dgm:t>
    </dgm:pt>
    <dgm:pt modelId="{32B01CEF-D562-447D-B80B-CC8A250A3707}" type="sibTrans" cxnId="{4216B807-2879-4F2F-ACFA-10799DD2EE25}">
      <dgm:prSet/>
      <dgm:spPr/>
      <dgm:t>
        <a:bodyPr/>
        <a:lstStyle/>
        <a:p>
          <a:endParaRPr lang="en-US"/>
        </a:p>
      </dgm:t>
    </dgm:pt>
    <dgm:pt modelId="{B5A050D6-A018-4E11-B31C-34384BE2D3EE}">
      <dgm:prSet phldrT="[Text]" custT="1"/>
      <dgm:spPr/>
      <dgm:t>
        <a:bodyPr/>
        <a:lstStyle/>
        <a:p>
          <a:r>
            <a:rPr lang="en-US" sz="1300" dirty="0"/>
            <a:t>Run code upgrade tool	</a:t>
          </a:r>
        </a:p>
      </dgm:t>
    </dgm:pt>
    <dgm:pt modelId="{45288A25-B3BD-4626-AAAF-033CB7BB3467}" type="parTrans" cxnId="{FC76CD4B-81DD-4FF2-BE99-060689B870A6}">
      <dgm:prSet/>
      <dgm:spPr/>
      <dgm:t>
        <a:bodyPr/>
        <a:lstStyle/>
        <a:p>
          <a:endParaRPr lang="en-US"/>
        </a:p>
      </dgm:t>
    </dgm:pt>
    <dgm:pt modelId="{B1A2D977-DEE2-469F-A199-9ED78E0F9653}" type="sibTrans" cxnId="{FC76CD4B-81DD-4FF2-BE99-060689B870A6}">
      <dgm:prSet/>
      <dgm:spPr/>
      <dgm:t>
        <a:bodyPr/>
        <a:lstStyle/>
        <a:p>
          <a:endParaRPr lang="en-US"/>
        </a:p>
      </dgm:t>
    </dgm:pt>
    <dgm:pt modelId="{530C2B76-D43D-456F-8773-E070F25F8013}" type="pres">
      <dgm:prSet presAssocID="{EA58380E-BB4F-44BF-A50F-342B73B48ED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A491285-D3AD-48EF-B29D-072018852F1C}" type="pres">
      <dgm:prSet presAssocID="{97693DEC-015B-4899-913B-3E127666C34F}" presName="Accent6" presStyleCnt="0"/>
      <dgm:spPr/>
    </dgm:pt>
    <dgm:pt modelId="{F77894E4-525C-42D5-AFEA-D069CEE178CF}" type="pres">
      <dgm:prSet presAssocID="{97693DEC-015B-4899-913B-3E127666C34F}" presName="Accent" presStyleLbl="node1" presStyleIdx="0" presStyleCnt="6"/>
      <dgm:spPr/>
    </dgm:pt>
    <dgm:pt modelId="{5C4B4640-0FF6-40B2-B166-F5C4D753C6B4}" type="pres">
      <dgm:prSet presAssocID="{97693DEC-015B-4899-913B-3E127666C34F}" presName="ParentBackground6" presStyleCnt="0"/>
      <dgm:spPr/>
    </dgm:pt>
    <dgm:pt modelId="{05DEB0C0-1EA6-4047-8729-49FDEC30AA6B}" type="pres">
      <dgm:prSet presAssocID="{97693DEC-015B-4899-913B-3E127666C34F}" presName="ParentBackground" presStyleLbl="fgAcc1" presStyleIdx="0" presStyleCnt="6"/>
      <dgm:spPr/>
    </dgm:pt>
    <dgm:pt modelId="{5C4576DD-FB96-4100-A946-1EA2E8AEE8DB}" type="pres">
      <dgm:prSet presAssocID="{97693DEC-015B-4899-913B-3E127666C34F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9C43F7-F754-4FB3-968A-7AAF6165481B}" type="pres">
      <dgm:prSet presAssocID="{92D456FC-28D3-4152-91D1-04FE677DA344}" presName="Accent5" presStyleCnt="0"/>
      <dgm:spPr/>
    </dgm:pt>
    <dgm:pt modelId="{BAA3270B-90A9-43F5-BD23-0DC2D8681566}" type="pres">
      <dgm:prSet presAssocID="{92D456FC-28D3-4152-91D1-04FE677DA344}" presName="Accent" presStyleLbl="node1" presStyleIdx="1" presStyleCnt="6"/>
      <dgm:spPr/>
    </dgm:pt>
    <dgm:pt modelId="{B0E0A520-A6EB-4017-A7E1-A70FAF91E02F}" type="pres">
      <dgm:prSet presAssocID="{92D456FC-28D3-4152-91D1-04FE677DA344}" presName="ParentBackground5" presStyleCnt="0"/>
      <dgm:spPr/>
    </dgm:pt>
    <dgm:pt modelId="{A39EB26B-A45C-4B6F-A968-8058D81FA984}" type="pres">
      <dgm:prSet presAssocID="{92D456FC-28D3-4152-91D1-04FE677DA344}" presName="ParentBackground" presStyleLbl="fgAcc1" presStyleIdx="1" presStyleCnt="6"/>
      <dgm:spPr/>
    </dgm:pt>
    <dgm:pt modelId="{036BE423-BB6D-4E46-81AC-1A8253E487C3}" type="pres">
      <dgm:prSet presAssocID="{92D456FC-28D3-4152-91D1-04FE677DA344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59C75EE-8101-4220-AF72-173C125D5A1E}" type="pres">
      <dgm:prSet presAssocID="{B5A050D6-A018-4E11-B31C-34384BE2D3EE}" presName="Accent4" presStyleCnt="0"/>
      <dgm:spPr/>
    </dgm:pt>
    <dgm:pt modelId="{ED41E0D7-4ABE-4C40-97D4-AE21826C3D7B}" type="pres">
      <dgm:prSet presAssocID="{B5A050D6-A018-4E11-B31C-34384BE2D3EE}" presName="Accent" presStyleLbl="node1" presStyleIdx="2" presStyleCnt="6"/>
      <dgm:spPr/>
    </dgm:pt>
    <dgm:pt modelId="{030E02B3-672D-49E2-AD87-BDCE422A5553}" type="pres">
      <dgm:prSet presAssocID="{B5A050D6-A018-4E11-B31C-34384BE2D3EE}" presName="ParentBackground4" presStyleCnt="0"/>
      <dgm:spPr/>
    </dgm:pt>
    <dgm:pt modelId="{0786D1AD-4A10-4866-9FDC-0CC742A4407C}" type="pres">
      <dgm:prSet presAssocID="{B5A050D6-A018-4E11-B31C-34384BE2D3EE}" presName="ParentBackground" presStyleLbl="fgAcc1" presStyleIdx="2" presStyleCnt="6"/>
      <dgm:spPr/>
    </dgm:pt>
    <dgm:pt modelId="{49106236-0C51-4F32-870E-A78430F8FD63}" type="pres">
      <dgm:prSet presAssocID="{B5A050D6-A018-4E11-B31C-34384BE2D3E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2431787-5C0C-4359-B031-8599754580CF}" type="pres">
      <dgm:prSet presAssocID="{EB463A23-762B-4045-AF57-76428174A5A4}" presName="Accent3" presStyleCnt="0"/>
      <dgm:spPr/>
    </dgm:pt>
    <dgm:pt modelId="{E182FF81-0A99-426A-A534-69A73A2AB601}" type="pres">
      <dgm:prSet presAssocID="{EB463A23-762B-4045-AF57-76428174A5A4}" presName="Accent" presStyleLbl="node1" presStyleIdx="3" presStyleCnt="6"/>
      <dgm:spPr/>
    </dgm:pt>
    <dgm:pt modelId="{2D4A5E16-7587-49E8-8FCD-21A5DFD8A465}" type="pres">
      <dgm:prSet presAssocID="{EB463A23-762B-4045-AF57-76428174A5A4}" presName="ParentBackground3" presStyleCnt="0"/>
      <dgm:spPr/>
    </dgm:pt>
    <dgm:pt modelId="{18B83510-AB01-4DFC-88BB-7CE2918C52D1}" type="pres">
      <dgm:prSet presAssocID="{EB463A23-762B-4045-AF57-76428174A5A4}" presName="ParentBackground" presStyleLbl="fgAcc1" presStyleIdx="3" presStyleCnt="6"/>
      <dgm:spPr/>
    </dgm:pt>
    <dgm:pt modelId="{44C6F7D6-81E1-40CD-AABD-B665DB4BF737}" type="pres">
      <dgm:prSet presAssocID="{EB463A23-762B-4045-AF57-76428174A5A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60B7AC2-1B4D-4C3D-A613-94D450629974}" type="pres">
      <dgm:prSet presAssocID="{FD0A3E77-CBA6-4606-B026-F68D3CC8F300}" presName="Accent2" presStyleCnt="0"/>
      <dgm:spPr/>
    </dgm:pt>
    <dgm:pt modelId="{CE05E288-7BE3-4880-A2C8-83EC1BDF6835}" type="pres">
      <dgm:prSet presAssocID="{FD0A3E77-CBA6-4606-B026-F68D3CC8F300}" presName="Accent" presStyleLbl="node1" presStyleIdx="4" presStyleCnt="6"/>
      <dgm:spPr/>
    </dgm:pt>
    <dgm:pt modelId="{460A6879-AC91-4C5C-8AB2-8293D9D5B071}" type="pres">
      <dgm:prSet presAssocID="{FD0A3E77-CBA6-4606-B026-F68D3CC8F300}" presName="ParentBackground2" presStyleCnt="0"/>
      <dgm:spPr/>
    </dgm:pt>
    <dgm:pt modelId="{7D7996D5-8048-4112-98CA-E674207302BD}" type="pres">
      <dgm:prSet presAssocID="{FD0A3E77-CBA6-4606-B026-F68D3CC8F300}" presName="ParentBackground" presStyleLbl="fgAcc1" presStyleIdx="4" presStyleCnt="6"/>
      <dgm:spPr/>
    </dgm:pt>
    <dgm:pt modelId="{F30B6CB9-EC55-4B1C-94F9-75AE9302BCA2}" type="pres">
      <dgm:prSet presAssocID="{FD0A3E77-CBA6-4606-B026-F68D3CC8F30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1F4A27A-1CA2-4741-BAA9-5F3E7D77B832}" type="pres">
      <dgm:prSet presAssocID="{1BE8DB39-2EA0-4A7C-B41F-249ED6BC3B01}" presName="Accent1" presStyleCnt="0"/>
      <dgm:spPr/>
    </dgm:pt>
    <dgm:pt modelId="{98098322-7FB9-45BA-9D91-532EDF8D2317}" type="pres">
      <dgm:prSet presAssocID="{1BE8DB39-2EA0-4A7C-B41F-249ED6BC3B01}" presName="Accent" presStyleLbl="node1" presStyleIdx="5" presStyleCnt="6"/>
      <dgm:spPr/>
    </dgm:pt>
    <dgm:pt modelId="{BFFF88B1-91D4-4ED3-8AE4-D4684AF0524A}" type="pres">
      <dgm:prSet presAssocID="{1BE8DB39-2EA0-4A7C-B41F-249ED6BC3B01}" presName="ParentBackground1" presStyleCnt="0"/>
      <dgm:spPr/>
    </dgm:pt>
    <dgm:pt modelId="{F4F08C62-E01F-48C2-A6DE-9F178C503643}" type="pres">
      <dgm:prSet presAssocID="{1BE8DB39-2EA0-4A7C-B41F-249ED6BC3B01}" presName="ParentBackground" presStyleLbl="fgAcc1" presStyleIdx="5" presStyleCnt="6"/>
      <dgm:spPr/>
    </dgm:pt>
    <dgm:pt modelId="{569B4946-04EB-42DA-AB13-7AF5E79DF3D6}" type="pres">
      <dgm:prSet presAssocID="{1BE8DB39-2EA0-4A7C-B41F-249ED6BC3B0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CD44B00-1D12-4CC3-A964-AC3FCB946B26}" srcId="{EA58380E-BB4F-44BF-A50F-342B73B48EDE}" destId="{1BE8DB39-2EA0-4A7C-B41F-249ED6BC3B01}" srcOrd="0" destOrd="0" parTransId="{ED03C0F6-19B4-4E2B-BCE9-B041EF82B85A}" sibTransId="{65B8A7BD-D059-48C2-8F7D-12795C044F06}"/>
    <dgm:cxn modelId="{4216B807-2879-4F2F-ACFA-10799DD2EE25}" srcId="{EA58380E-BB4F-44BF-A50F-342B73B48EDE}" destId="{EB463A23-762B-4045-AF57-76428174A5A4}" srcOrd="2" destOrd="0" parTransId="{830A00A7-7AB0-4C00-A1EE-666056B48374}" sibTransId="{32B01CEF-D562-447D-B80B-CC8A250A3707}"/>
    <dgm:cxn modelId="{0B269F1C-5504-4939-A948-0F97FD03BD7E}" type="presOf" srcId="{B5A050D6-A018-4E11-B31C-34384BE2D3EE}" destId="{0786D1AD-4A10-4866-9FDC-0CC742A4407C}" srcOrd="0" destOrd="0" presId="urn:microsoft.com/office/officeart/2011/layout/CircleProcess"/>
    <dgm:cxn modelId="{6B0BBF2B-051A-4132-994F-A513CB266164}" type="presOf" srcId="{EB463A23-762B-4045-AF57-76428174A5A4}" destId="{18B83510-AB01-4DFC-88BB-7CE2918C52D1}" srcOrd="0" destOrd="0" presId="urn:microsoft.com/office/officeart/2011/layout/CircleProcess"/>
    <dgm:cxn modelId="{1E694042-957B-4B06-B1F6-0E599CFCE9BC}" type="presOf" srcId="{97693DEC-015B-4899-913B-3E127666C34F}" destId="{5C4576DD-FB96-4100-A946-1EA2E8AEE8DB}" srcOrd="1" destOrd="0" presId="urn:microsoft.com/office/officeart/2011/layout/CircleProcess"/>
    <dgm:cxn modelId="{F0AFAA4B-EE9C-4B30-ACEF-7D22FF3C7E1A}" type="presOf" srcId="{92D456FC-28D3-4152-91D1-04FE677DA344}" destId="{036BE423-BB6D-4E46-81AC-1A8253E487C3}" srcOrd="1" destOrd="0" presId="urn:microsoft.com/office/officeart/2011/layout/CircleProcess"/>
    <dgm:cxn modelId="{FC76CD4B-81DD-4FF2-BE99-060689B870A6}" srcId="{EA58380E-BB4F-44BF-A50F-342B73B48EDE}" destId="{B5A050D6-A018-4E11-B31C-34384BE2D3EE}" srcOrd="3" destOrd="0" parTransId="{45288A25-B3BD-4626-AAAF-033CB7BB3467}" sibTransId="{B1A2D977-DEE2-469F-A199-9ED78E0F9653}"/>
    <dgm:cxn modelId="{9D211751-0804-4EA2-B253-562FEFC44629}" type="presOf" srcId="{1BE8DB39-2EA0-4A7C-B41F-249ED6BC3B01}" destId="{F4F08C62-E01F-48C2-A6DE-9F178C503643}" srcOrd="0" destOrd="0" presId="urn:microsoft.com/office/officeart/2011/layout/CircleProcess"/>
    <dgm:cxn modelId="{C4A2F879-D53F-45E4-B594-85C21D1ECF8B}" type="presOf" srcId="{97693DEC-015B-4899-913B-3E127666C34F}" destId="{05DEB0C0-1EA6-4047-8729-49FDEC30AA6B}" srcOrd="0" destOrd="0" presId="urn:microsoft.com/office/officeart/2011/layout/CircleProcess"/>
    <dgm:cxn modelId="{F17A8683-DCCA-412F-B080-B7EA4B593530}" type="presOf" srcId="{EB463A23-762B-4045-AF57-76428174A5A4}" destId="{44C6F7D6-81E1-40CD-AABD-B665DB4BF737}" srcOrd="1" destOrd="0" presId="urn:microsoft.com/office/officeart/2011/layout/CircleProcess"/>
    <dgm:cxn modelId="{1E417989-1A9E-4983-A00E-B0287A3227DF}" srcId="{EA58380E-BB4F-44BF-A50F-342B73B48EDE}" destId="{97693DEC-015B-4899-913B-3E127666C34F}" srcOrd="5" destOrd="0" parTransId="{F3EA2EA7-861D-4A10-9181-B72265957403}" sibTransId="{FC78EFA8-FFD0-4FDB-8FAA-B5C5C3675DBE}"/>
    <dgm:cxn modelId="{8F18C0A2-E63A-4C80-B34B-025F1F98DA43}" srcId="{EA58380E-BB4F-44BF-A50F-342B73B48EDE}" destId="{92D456FC-28D3-4152-91D1-04FE677DA344}" srcOrd="4" destOrd="0" parTransId="{08A4AD02-9DE8-4A10-99FD-95CC30B05254}" sibTransId="{20277EA5-C6A3-4F79-8283-291F41C41220}"/>
    <dgm:cxn modelId="{0462ADAB-391E-48F1-B642-3F6F22CF40F7}" srcId="{EA58380E-BB4F-44BF-A50F-342B73B48EDE}" destId="{FD0A3E77-CBA6-4606-B026-F68D3CC8F300}" srcOrd="1" destOrd="0" parTransId="{747B7B2D-8A42-4AED-A0E5-807A357C8AFA}" sibTransId="{A73C2B77-B195-4F9F-863D-084257DDC7BB}"/>
    <dgm:cxn modelId="{407C14B2-0F43-4D4E-8EB4-667326A9E7AF}" type="presOf" srcId="{EA58380E-BB4F-44BF-A50F-342B73B48EDE}" destId="{530C2B76-D43D-456F-8773-E070F25F8013}" srcOrd="0" destOrd="0" presId="urn:microsoft.com/office/officeart/2011/layout/CircleProcess"/>
    <dgm:cxn modelId="{2A269EC0-8D49-4127-A73E-5CEE20955561}" type="presOf" srcId="{1BE8DB39-2EA0-4A7C-B41F-249ED6BC3B01}" destId="{569B4946-04EB-42DA-AB13-7AF5E79DF3D6}" srcOrd="1" destOrd="0" presId="urn:microsoft.com/office/officeart/2011/layout/CircleProcess"/>
    <dgm:cxn modelId="{AFB5FEC1-5D2F-4628-8AF1-F8CE4B0E93DA}" type="presOf" srcId="{FD0A3E77-CBA6-4606-B026-F68D3CC8F300}" destId="{7D7996D5-8048-4112-98CA-E674207302BD}" srcOrd="0" destOrd="0" presId="urn:microsoft.com/office/officeart/2011/layout/CircleProcess"/>
    <dgm:cxn modelId="{11023FCE-44EB-418C-A2AA-6C64D7F13754}" type="presOf" srcId="{B5A050D6-A018-4E11-B31C-34384BE2D3EE}" destId="{49106236-0C51-4F32-870E-A78430F8FD63}" srcOrd="1" destOrd="0" presId="urn:microsoft.com/office/officeart/2011/layout/CircleProcess"/>
    <dgm:cxn modelId="{A5BDCFD3-037D-4587-8A5D-EACF6A759319}" type="presOf" srcId="{FD0A3E77-CBA6-4606-B026-F68D3CC8F300}" destId="{F30B6CB9-EC55-4B1C-94F9-75AE9302BCA2}" srcOrd="1" destOrd="0" presId="urn:microsoft.com/office/officeart/2011/layout/CircleProcess"/>
    <dgm:cxn modelId="{B689D6E4-01E3-4D35-BE86-F0AA1EE68650}" type="presOf" srcId="{92D456FC-28D3-4152-91D1-04FE677DA344}" destId="{A39EB26B-A45C-4B6F-A968-8058D81FA984}" srcOrd="0" destOrd="0" presId="urn:microsoft.com/office/officeart/2011/layout/CircleProcess"/>
    <dgm:cxn modelId="{E1C3B624-95E1-438D-9EE0-9E6953560181}" type="presParOf" srcId="{530C2B76-D43D-456F-8773-E070F25F8013}" destId="{6A491285-D3AD-48EF-B29D-072018852F1C}" srcOrd="0" destOrd="0" presId="urn:microsoft.com/office/officeart/2011/layout/CircleProcess"/>
    <dgm:cxn modelId="{6545F109-2346-452C-8E79-1373F76F4737}" type="presParOf" srcId="{6A491285-D3AD-48EF-B29D-072018852F1C}" destId="{F77894E4-525C-42D5-AFEA-D069CEE178CF}" srcOrd="0" destOrd="0" presId="urn:microsoft.com/office/officeart/2011/layout/CircleProcess"/>
    <dgm:cxn modelId="{74AB8BBD-16F2-40E5-80EF-9359896083EA}" type="presParOf" srcId="{530C2B76-D43D-456F-8773-E070F25F8013}" destId="{5C4B4640-0FF6-40B2-B166-F5C4D753C6B4}" srcOrd="1" destOrd="0" presId="urn:microsoft.com/office/officeart/2011/layout/CircleProcess"/>
    <dgm:cxn modelId="{CD5E930B-6B88-4460-B710-E37D3A2B805F}" type="presParOf" srcId="{5C4B4640-0FF6-40B2-B166-F5C4D753C6B4}" destId="{05DEB0C0-1EA6-4047-8729-49FDEC30AA6B}" srcOrd="0" destOrd="0" presId="urn:microsoft.com/office/officeart/2011/layout/CircleProcess"/>
    <dgm:cxn modelId="{5FED2D76-6E22-49F2-AF40-CC00B22A5FCE}" type="presParOf" srcId="{530C2B76-D43D-456F-8773-E070F25F8013}" destId="{5C4576DD-FB96-4100-A946-1EA2E8AEE8DB}" srcOrd="2" destOrd="0" presId="urn:microsoft.com/office/officeart/2011/layout/CircleProcess"/>
    <dgm:cxn modelId="{67E373EA-0D52-4AD6-A81D-0D7F6FBFF364}" type="presParOf" srcId="{530C2B76-D43D-456F-8773-E070F25F8013}" destId="{E69C43F7-F754-4FB3-968A-7AAF6165481B}" srcOrd="3" destOrd="0" presId="urn:microsoft.com/office/officeart/2011/layout/CircleProcess"/>
    <dgm:cxn modelId="{66A70C16-ECE6-4008-8E69-473A441724CC}" type="presParOf" srcId="{E69C43F7-F754-4FB3-968A-7AAF6165481B}" destId="{BAA3270B-90A9-43F5-BD23-0DC2D8681566}" srcOrd="0" destOrd="0" presId="urn:microsoft.com/office/officeart/2011/layout/CircleProcess"/>
    <dgm:cxn modelId="{9ABA865F-50F2-486A-9FD4-0C36037C5AF3}" type="presParOf" srcId="{530C2B76-D43D-456F-8773-E070F25F8013}" destId="{B0E0A520-A6EB-4017-A7E1-A70FAF91E02F}" srcOrd="4" destOrd="0" presId="urn:microsoft.com/office/officeart/2011/layout/CircleProcess"/>
    <dgm:cxn modelId="{7B56CFE0-68AF-4C38-AB6E-59FC83F18355}" type="presParOf" srcId="{B0E0A520-A6EB-4017-A7E1-A70FAF91E02F}" destId="{A39EB26B-A45C-4B6F-A968-8058D81FA984}" srcOrd="0" destOrd="0" presId="urn:microsoft.com/office/officeart/2011/layout/CircleProcess"/>
    <dgm:cxn modelId="{3E88ECE0-B11F-405C-BD80-3190784DD9CB}" type="presParOf" srcId="{530C2B76-D43D-456F-8773-E070F25F8013}" destId="{036BE423-BB6D-4E46-81AC-1A8253E487C3}" srcOrd="5" destOrd="0" presId="urn:microsoft.com/office/officeart/2011/layout/CircleProcess"/>
    <dgm:cxn modelId="{A3CB756B-996C-4716-95E6-F58D82839AE4}" type="presParOf" srcId="{530C2B76-D43D-456F-8773-E070F25F8013}" destId="{A59C75EE-8101-4220-AF72-173C125D5A1E}" srcOrd="6" destOrd="0" presId="urn:microsoft.com/office/officeart/2011/layout/CircleProcess"/>
    <dgm:cxn modelId="{98680A33-0D04-456A-8461-DF356C30268B}" type="presParOf" srcId="{A59C75EE-8101-4220-AF72-173C125D5A1E}" destId="{ED41E0D7-4ABE-4C40-97D4-AE21826C3D7B}" srcOrd="0" destOrd="0" presId="urn:microsoft.com/office/officeart/2011/layout/CircleProcess"/>
    <dgm:cxn modelId="{51FAB49C-D3AF-4089-B263-516DFF5938F1}" type="presParOf" srcId="{530C2B76-D43D-456F-8773-E070F25F8013}" destId="{030E02B3-672D-49E2-AD87-BDCE422A5553}" srcOrd="7" destOrd="0" presId="urn:microsoft.com/office/officeart/2011/layout/CircleProcess"/>
    <dgm:cxn modelId="{44382432-4C13-4D8B-A6F1-6D981368970D}" type="presParOf" srcId="{030E02B3-672D-49E2-AD87-BDCE422A5553}" destId="{0786D1AD-4A10-4866-9FDC-0CC742A4407C}" srcOrd="0" destOrd="0" presId="urn:microsoft.com/office/officeart/2011/layout/CircleProcess"/>
    <dgm:cxn modelId="{74025D54-6CEF-4633-A41A-5F58B17AF85C}" type="presParOf" srcId="{530C2B76-D43D-456F-8773-E070F25F8013}" destId="{49106236-0C51-4F32-870E-A78430F8FD63}" srcOrd="8" destOrd="0" presId="urn:microsoft.com/office/officeart/2011/layout/CircleProcess"/>
    <dgm:cxn modelId="{350DABC5-F453-4E03-B80C-45A0BA75467C}" type="presParOf" srcId="{530C2B76-D43D-456F-8773-E070F25F8013}" destId="{42431787-5C0C-4359-B031-8599754580CF}" srcOrd="9" destOrd="0" presId="urn:microsoft.com/office/officeart/2011/layout/CircleProcess"/>
    <dgm:cxn modelId="{D09A84DB-494F-40C8-B422-68B3CF31926F}" type="presParOf" srcId="{42431787-5C0C-4359-B031-8599754580CF}" destId="{E182FF81-0A99-426A-A534-69A73A2AB601}" srcOrd="0" destOrd="0" presId="urn:microsoft.com/office/officeart/2011/layout/CircleProcess"/>
    <dgm:cxn modelId="{DFBFB3BD-3D39-4934-9D46-CFCA52B60A5C}" type="presParOf" srcId="{530C2B76-D43D-456F-8773-E070F25F8013}" destId="{2D4A5E16-7587-49E8-8FCD-21A5DFD8A465}" srcOrd="10" destOrd="0" presId="urn:microsoft.com/office/officeart/2011/layout/CircleProcess"/>
    <dgm:cxn modelId="{3A3A36A6-8DA3-466D-9427-3656FE0B9259}" type="presParOf" srcId="{2D4A5E16-7587-49E8-8FCD-21A5DFD8A465}" destId="{18B83510-AB01-4DFC-88BB-7CE2918C52D1}" srcOrd="0" destOrd="0" presId="urn:microsoft.com/office/officeart/2011/layout/CircleProcess"/>
    <dgm:cxn modelId="{FE742739-14B7-4841-8945-1C1E50CF8B92}" type="presParOf" srcId="{530C2B76-D43D-456F-8773-E070F25F8013}" destId="{44C6F7D6-81E1-40CD-AABD-B665DB4BF737}" srcOrd="11" destOrd="0" presId="urn:microsoft.com/office/officeart/2011/layout/CircleProcess"/>
    <dgm:cxn modelId="{5A7E2A0C-CD84-49DC-A505-831C8D4C1359}" type="presParOf" srcId="{530C2B76-D43D-456F-8773-E070F25F8013}" destId="{960B7AC2-1B4D-4C3D-A613-94D450629974}" srcOrd="12" destOrd="0" presId="urn:microsoft.com/office/officeart/2011/layout/CircleProcess"/>
    <dgm:cxn modelId="{3E69EBAD-3D42-498B-AC91-534A7B85143C}" type="presParOf" srcId="{960B7AC2-1B4D-4C3D-A613-94D450629974}" destId="{CE05E288-7BE3-4880-A2C8-83EC1BDF6835}" srcOrd="0" destOrd="0" presId="urn:microsoft.com/office/officeart/2011/layout/CircleProcess"/>
    <dgm:cxn modelId="{25C32173-009F-4E04-B910-F7FB1435643E}" type="presParOf" srcId="{530C2B76-D43D-456F-8773-E070F25F8013}" destId="{460A6879-AC91-4C5C-8AB2-8293D9D5B071}" srcOrd="13" destOrd="0" presId="urn:microsoft.com/office/officeart/2011/layout/CircleProcess"/>
    <dgm:cxn modelId="{00D4C6CD-4BEA-4AE3-888C-65677E99E3F0}" type="presParOf" srcId="{460A6879-AC91-4C5C-8AB2-8293D9D5B071}" destId="{7D7996D5-8048-4112-98CA-E674207302BD}" srcOrd="0" destOrd="0" presId="urn:microsoft.com/office/officeart/2011/layout/CircleProcess"/>
    <dgm:cxn modelId="{6FA287A8-7434-4E29-A061-E2E7DBEC8A27}" type="presParOf" srcId="{530C2B76-D43D-456F-8773-E070F25F8013}" destId="{F30B6CB9-EC55-4B1C-94F9-75AE9302BCA2}" srcOrd="14" destOrd="0" presId="urn:microsoft.com/office/officeart/2011/layout/CircleProcess"/>
    <dgm:cxn modelId="{866EB716-BB0C-4261-8A94-1C13DE28793B}" type="presParOf" srcId="{530C2B76-D43D-456F-8773-E070F25F8013}" destId="{C1F4A27A-1CA2-4741-BAA9-5F3E7D77B832}" srcOrd="15" destOrd="0" presId="urn:microsoft.com/office/officeart/2011/layout/CircleProcess"/>
    <dgm:cxn modelId="{37DD6992-43B8-43FE-82EE-B9DC3B19BC89}" type="presParOf" srcId="{C1F4A27A-1CA2-4741-BAA9-5F3E7D77B832}" destId="{98098322-7FB9-45BA-9D91-532EDF8D2317}" srcOrd="0" destOrd="0" presId="urn:microsoft.com/office/officeart/2011/layout/CircleProcess"/>
    <dgm:cxn modelId="{117B942A-74A3-4305-B172-CB96278F96A5}" type="presParOf" srcId="{530C2B76-D43D-456F-8773-E070F25F8013}" destId="{BFFF88B1-91D4-4ED3-8AE4-D4684AF0524A}" srcOrd="16" destOrd="0" presId="urn:microsoft.com/office/officeart/2011/layout/CircleProcess"/>
    <dgm:cxn modelId="{11026835-CAFE-49E9-8D31-DEC41E18E5C8}" type="presParOf" srcId="{BFFF88B1-91D4-4ED3-8AE4-D4684AF0524A}" destId="{F4F08C62-E01F-48C2-A6DE-9F178C503643}" srcOrd="0" destOrd="0" presId="urn:microsoft.com/office/officeart/2011/layout/CircleProcess"/>
    <dgm:cxn modelId="{A5B293A6-4AED-4079-9A2F-EFAD909C8E0D}" type="presParOf" srcId="{530C2B76-D43D-456F-8773-E070F25F8013}" destId="{569B4946-04EB-42DA-AB13-7AF5E79DF3D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8380E-BB4F-44BF-A50F-342B73B48ED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C2B76-D43D-456F-8773-E070F25F8013}" type="pres">
      <dgm:prSet presAssocID="{EA58380E-BB4F-44BF-A50F-342B73B48EDE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407C14B2-0F43-4D4E-8EB4-667326A9E7AF}" type="presOf" srcId="{EA58380E-BB4F-44BF-A50F-342B73B48EDE}" destId="{530C2B76-D43D-456F-8773-E070F25F801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894E4-525C-42D5-AFEA-D069CEE178CF}">
      <dsp:nvSpPr>
        <dsp:cNvPr id="0" name=""/>
        <dsp:cNvSpPr/>
      </dsp:nvSpPr>
      <dsp:spPr>
        <a:xfrm>
          <a:off x="5816427" y="1534801"/>
          <a:ext cx="1072199" cy="1071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EB0C0-1EA6-4047-8729-49FDEC30AA6B}">
      <dsp:nvSpPr>
        <dsp:cNvPr id="0" name=""/>
        <dsp:cNvSpPr/>
      </dsp:nvSpPr>
      <dsp:spPr>
        <a:xfrm>
          <a:off x="5852531" y="1570540"/>
          <a:ext cx="1000673" cy="10005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project plan</a:t>
          </a:r>
        </a:p>
      </dsp:txBody>
      <dsp:txXfrm>
        <a:off x="5995581" y="1713498"/>
        <a:ext cx="714572" cy="714600"/>
      </dsp:txXfrm>
    </dsp:sp>
    <dsp:sp modelId="{BAA3270B-90A9-43F5-BD23-0DC2D8681566}">
      <dsp:nvSpPr>
        <dsp:cNvPr id="0" name=""/>
        <dsp:cNvSpPr/>
      </dsp:nvSpPr>
      <dsp:spPr>
        <a:xfrm rot="2700000">
          <a:off x="4708882" y="1534680"/>
          <a:ext cx="1072048" cy="10720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EB26B-A45C-4B6F-A968-8058D81FA984}">
      <dsp:nvSpPr>
        <dsp:cNvPr id="0" name=""/>
        <dsp:cNvSpPr/>
      </dsp:nvSpPr>
      <dsp:spPr>
        <a:xfrm>
          <a:off x="4744909" y="1570540"/>
          <a:ext cx="1000673" cy="10005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Identify gaps</a:t>
          </a:r>
        </a:p>
      </dsp:txBody>
      <dsp:txXfrm>
        <a:off x="4887960" y="1713498"/>
        <a:ext cx="714572" cy="714600"/>
      </dsp:txXfrm>
    </dsp:sp>
    <dsp:sp modelId="{ED41E0D7-4ABE-4C40-97D4-AE21826C3D7B}">
      <dsp:nvSpPr>
        <dsp:cNvPr id="0" name=""/>
        <dsp:cNvSpPr/>
      </dsp:nvSpPr>
      <dsp:spPr>
        <a:xfrm rot="2700000">
          <a:off x="3601260" y="1534680"/>
          <a:ext cx="1072048" cy="10720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D1AD-4A10-4866-9FDC-0CC742A4407C}">
      <dsp:nvSpPr>
        <dsp:cNvPr id="0" name=""/>
        <dsp:cNvSpPr/>
      </dsp:nvSpPr>
      <dsp:spPr>
        <a:xfrm>
          <a:off x="3637288" y="1570540"/>
          <a:ext cx="1000673" cy="10005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 code upgrade tool	</a:t>
          </a:r>
        </a:p>
      </dsp:txBody>
      <dsp:txXfrm>
        <a:off x="3780339" y="1713498"/>
        <a:ext cx="714572" cy="714600"/>
      </dsp:txXfrm>
    </dsp:sp>
    <dsp:sp modelId="{E182FF81-0A99-426A-A534-69A73A2AB601}">
      <dsp:nvSpPr>
        <dsp:cNvPr id="0" name=""/>
        <dsp:cNvSpPr/>
      </dsp:nvSpPr>
      <dsp:spPr>
        <a:xfrm rot="2700000">
          <a:off x="2493639" y="1534680"/>
          <a:ext cx="1072048" cy="10720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83510-AB01-4DFC-88BB-7CE2918C52D1}">
      <dsp:nvSpPr>
        <dsp:cNvPr id="0" name=""/>
        <dsp:cNvSpPr/>
      </dsp:nvSpPr>
      <dsp:spPr>
        <a:xfrm>
          <a:off x="2529667" y="1570540"/>
          <a:ext cx="1000673" cy="10005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 upgrade analysis	</a:t>
          </a:r>
        </a:p>
      </dsp:txBody>
      <dsp:txXfrm>
        <a:off x="2672036" y="1713498"/>
        <a:ext cx="714572" cy="714600"/>
      </dsp:txXfrm>
    </dsp:sp>
    <dsp:sp modelId="{CE05E288-7BE3-4880-A2C8-83EC1BDF6835}">
      <dsp:nvSpPr>
        <dsp:cNvPr id="0" name=""/>
        <dsp:cNvSpPr/>
      </dsp:nvSpPr>
      <dsp:spPr>
        <a:xfrm rot="2700000">
          <a:off x="1386017" y="1534680"/>
          <a:ext cx="1072048" cy="10720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996D5-8048-4112-98CA-E674207302BD}">
      <dsp:nvSpPr>
        <dsp:cNvPr id="0" name=""/>
        <dsp:cNvSpPr/>
      </dsp:nvSpPr>
      <dsp:spPr>
        <a:xfrm>
          <a:off x="1422045" y="1570540"/>
          <a:ext cx="1000673" cy="10005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Select Upgrade methodology</a:t>
          </a:r>
          <a:r>
            <a:rPr lang="en-US" sz="1400" kern="1200" dirty="0"/>
            <a:t>	</a:t>
          </a:r>
        </a:p>
      </dsp:txBody>
      <dsp:txXfrm>
        <a:off x="1564415" y="1713498"/>
        <a:ext cx="714572" cy="714600"/>
      </dsp:txXfrm>
    </dsp:sp>
    <dsp:sp modelId="{98098322-7FB9-45BA-9D91-532EDF8D2317}">
      <dsp:nvSpPr>
        <dsp:cNvPr id="0" name=""/>
        <dsp:cNvSpPr/>
      </dsp:nvSpPr>
      <dsp:spPr>
        <a:xfrm rot="2700000">
          <a:off x="278396" y="1534680"/>
          <a:ext cx="1072048" cy="10720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08C62-E01F-48C2-A6DE-9F178C503643}">
      <dsp:nvSpPr>
        <dsp:cNvPr id="0" name=""/>
        <dsp:cNvSpPr/>
      </dsp:nvSpPr>
      <dsp:spPr>
        <a:xfrm>
          <a:off x="313743" y="1570540"/>
          <a:ext cx="1000673" cy="10005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Sign up for LCS</a:t>
          </a:r>
        </a:p>
      </dsp:txBody>
      <dsp:txXfrm>
        <a:off x="456793" y="1713498"/>
        <a:ext cx="714572" cy="714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4930-7019-4D47-AC2E-618B791D4BF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75787-2938-4EA6-A8E1-5D08C97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75787-2938-4EA6-A8E1-5D08C97714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0252-4A24-477A-A8ED-DF717B2A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072" y="1885688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8AD7A-0098-4CA3-A17E-7A88B9E4D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072" y="437331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7AC5A463-A76B-48B4-8F44-E4234C783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44" y="347971"/>
            <a:ext cx="5037056" cy="11619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CBAD7-7C66-4D6C-9BC0-19C9F04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7E9F-402D-41C4-B746-5DD0256C5C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9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BAC7A143-6619-4ED9-AC63-3447B4B9C5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6CA5B3-ED61-413E-A51F-129314B83B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18735"/>
            <a:ext cx="10515600" cy="214374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76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AC740E-5EB4-41CC-96FA-A6CCE48A9B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E5C7149-2B59-43C7-BD46-DF59262062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18735"/>
            <a:ext cx="10515600" cy="214374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77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BAC7A143-6619-4ED9-AC63-3447B4B9C5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403FA-560B-4B1E-8707-5C73BEE2BB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AC740E-5EB4-41CC-96FA-A6CCE48A9B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A357DD-178D-4A8F-9414-DACC702E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2348C62F-DA34-4D35-B705-D3FED25B38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B71B8-FBF0-4E2D-A385-3A7C9589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8079-8D44-4E3C-BB2C-9E301B9F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896C-FF2F-4039-A07C-8F078C35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9CCF-4CCB-4225-8A9A-17796B3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6B361-11D8-4905-AEC7-74C6378D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E7A5B-EE9E-4864-8F9F-3F001C9F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5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51809A-5F5D-439D-A4B8-8D718EAE7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9D01BCEF-54EB-4C7C-BDD5-EF31432EA5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C016A-35BE-49EA-9A2F-9D594A57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7A987-EDB1-4368-BD55-5CF61D182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3FC1C-D836-4D85-83F4-8397146A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D2C82-674F-4B16-B28F-47E0BE93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C55C-C689-4AD3-AE66-CF51365D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36203-3DB4-4173-8B83-5CBCBB75A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C7AF54-A7D1-4BFA-902B-36720896A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80EA7AA4-8FD9-4B9E-ABFF-9C0856F389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33583-9DE9-4216-A4EF-BBFB6FB2E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772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0080-746A-43DF-9F73-F2A70E7F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352D-785A-47A6-98F5-B4745B5A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4883-CF85-4ED0-B476-D8ECDC5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86BF9BF-948B-4299-BE04-5035A1C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66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8365AA-77CC-446A-970F-5484D1B4B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DDABA3FC-2E85-4CAD-8376-FD0304F544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33583-9DE9-4216-A4EF-BBFB6FB2E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616E2-50D0-49CD-BAAB-5692171D0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0080-746A-43DF-9F73-F2A70E7F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352D-785A-47A6-98F5-B4745B5A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4883-CF85-4ED0-B476-D8ECDC5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410BC-02F6-426C-8327-AFC05CAE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0E41019B-8280-48F2-9557-DEDEF387D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20169-79E9-4A7B-A1B4-53D45C41B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BEE0-E57C-4447-85D9-4BCC1C12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086-C251-45D5-BE50-0B847318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75E-BC7E-42FF-ADA7-6DD6059A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A6FF9-68C3-4D5F-A0FB-C28DC708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735BFB-E12A-421E-81EA-4974924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67A9F9A3-F48C-4A8A-A38A-DDAA3AE7E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50626-C7C3-4823-986F-FB484203F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E966-6C23-447E-A7FB-52462CDDE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0D9B-C140-41B3-972B-5C8EBB9D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5072-B915-4227-AE1B-F7526299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A667-7DCB-4C7F-AF72-10D4D84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50329-C577-4886-BAB4-4EED6496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95F90C7-B209-475D-B6E7-5A65A294B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9C4588AD-91EF-4D5A-8D99-4B8CF7C26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135F4-CED2-4C45-9A4D-8DAAE0A11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48F72-F09A-460B-8240-17198404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1481-E7D5-4E11-9007-F028C508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7EF08-B750-41F6-920D-379E4C10B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027ED-1C76-4874-9B36-B89343D71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0681F-3E10-4F30-A658-3EDCA696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8B4BC-59B7-44FA-870B-1C10827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A71A9-EC6C-423D-BC71-706D9C78E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7188CB-982D-4076-80B0-71B35FD2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2A0C6D7B-D7C4-41D0-93F2-A8399BC4F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DDD76-0D7F-4C6B-B6BF-B70CF6624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77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97F28-E0FD-469C-BAA3-28F32696E0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1A516-F570-406E-9042-65A139BB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231DE-5BC5-4026-9DDA-4DEB6E7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ADB9B4-6194-482E-A791-D9BC0428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09572107-055E-4097-B9D4-0AA9BD67D2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97F28-E0FD-469C-BAA3-28F32696E0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1A516-F570-406E-9042-65A139BB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231DE-5BC5-4026-9DDA-4DEB6E7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FADC0-1C49-4764-9428-01EB3FD21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192000" cy="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D3B34-DEEA-4B8C-ABEF-215829B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819"/>
            <a:ext cx="12192000" cy="688181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1ACAE487-42CD-44B4-A3AB-61F2CD554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6291012"/>
            <a:ext cx="1750142" cy="40372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96E1A-C89A-4EB3-8078-66282B5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2D2B-908D-4E4F-8C77-6ED7C5D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6DDE3-C76D-4A80-9FE6-AA3E6123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A8BA8-5E38-4648-A6BD-04D32B46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44EC45-6711-4846-93E8-4492FF44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9D19E8-389E-412B-A288-1BF4BDFA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C407E9F-402D-41C4-B746-5DD0256C5C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5AE9AD-5171-47E6-933D-1170422A582B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© 2021 Dynamic Communities</a:t>
            </a:r>
          </a:p>
        </p:txBody>
      </p:sp>
    </p:spTree>
    <p:extLst>
      <p:ext uri="{BB962C8B-B14F-4D97-AF65-F5344CB8AC3E}">
        <p14:creationId xmlns:p14="http://schemas.microsoft.com/office/powerpoint/2010/main" val="24709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9" r:id="rId8"/>
    <p:sldLayoutId id="2147483655" r:id="rId9"/>
    <p:sldLayoutId id="2147483660" r:id="rId10"/>
    <p:sldLayoutId id="2147483661" r:id="rId11"/>
    <p:sldLayoutId id="2147483662" r:id="rId12"/>
    <p:sldLayoutId id="2147483663" r:id="rId13"/>
    <p:sldLayoutId id="2147483656" r:id="rId14"/>
    <p:sldLayoutId id="214748365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32832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283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fin-ops-core/dev-itpro/lifecycle-services/configure-execute-code-upgrade" TargetMode="External"/><Relationship Id="rId2" Type="http://schemas.openxmlformats.org/officeDocument/2006/relationships/hyperlink" Target="https://docs.microsoft.com/en-us/dynamics365/fin-ops-core/dev-itpro/migration-upgrade/analyze-code-upgrad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microsoft.com/en-us/dynamics365/fin-ops-core/dev-itpro/extensibility/extensibility-requests" TargetMode="External"/><Relationship Id="rId5" Type="http://schemas.openxmlformats.org/officeDocument/2006/relationships/hyperlink" Target="https://docs.microsoft.com/en-us/dynamics365/fin-ops-core/dev-itpro/extensibility/customization-overlayering-extensions" TargetMode="External"/><Relationship Id="rId4" Type="http://schemas.openxmlformats.org/officeDocument/2006/relationships/hyperlink" Target="https://docs.microsoft.com/en-us/dynamics365/fin-ops-core/fin-ops/imp-lifecycle/environment-plann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omicax.com/" TargetMode="External"/><Relationship Id="rId2" Type="http://schemas.openxmlformats.org/officeDocument/2006/relationships/hyperlink" Target="mailto:nclouse@envistacorp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ynamics.com/members/sukrut-parab" TargetMode="External"/><Relationship Id="rId2" Type="http://schemas.openxmlformats.org/officeDocument/2006/relationships/hyperlink" Target="mailto:sparab@hitachisolutions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32D-C6AF-4868-86BB-AFD11D730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849F4-389E-49C1-8FCC-78160B4DE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1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52" y="365125"/>
            <a:ext cx="10761048" cy="1325563"/>
          </a:xfrm>
        </p:spPr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3F5C8D-75A6-4BF8-80BB-9AA9B7403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6" y="1220736"/>
            <a:ext cx="4581677" cy="4684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8FDFD9-92CB-45C5-B7C3-6B4937BD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657" y="2604346"/>
            <a:ext cx="5181600" cy="2698255"/>
          </a:xfrm>
        </p:spPr>
        <p:txBody>
          <a:bodyPr/>
          <a:lstStyle/>
          <a:p>
            <a:r>
              <a:rPr lang="en-US" dirty="0"/>
              <a:t>Create Project in LCS</a:t>
            </a:r>
          </a:p>
          <a:p>
            <a:pPr lvl="1"/>
            <a:r>
              <a:rPr lang="en-US" dirty="0"/>
              <a:t>Select upgrade  AX 2012 to Dynamics 365 methodology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F96997-E4C1-4FC6-9FC3-B8A906B7E9A2}"/>
              </a:ext>
            </a:extLst>
          </p:cNvPr>
          <p:cNvSpPr txBox="1">
            <a:spLocks/>
          </p:cNvSpPr>
          <p:nvPr/>
        </p:nvSpPr>
        <p:spPr>
          <a:xfrm>
            <a:off x="667657" y="1599622"/>
            <a:ext cx="5503394" cy="66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Project Methodology </a:t>
            </a:r>
          </a:p>
        </p:txBody>
      </p:sp>
    </p:spTree>
    <p:extLst>
      <p:ext uri="{BB962C8B-B14F-4D97-AF65-F5344CB8AC3E}">
        <p14:creationId xmlns:p14="http://schemas.microsoft.com/office/powerpoint/2010/main" val="247810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12A40-B71E-4E96-A34B-30AD9A7E7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9495" y="1433740"/>
            <a:ext cx="6365724" cy="6708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Run Upgrade Analyzer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DD83F9-4329-42BD-9B35-8363621D6147}"/>
              </a:ext>
            </a:extLst>
          </p:cNvPr>
          <p:cNvSpPr txBox="1">
            <a:spLocks/>
          </p:cNvSpPr>
          <p:nvPr/>
        </p:nvSpPr>
        <p:spPr>
          <a:xfrm>
            <a:off x="799494" y="2257006"/>
            <a:ext cx="10623613" cy="350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Run against Ax 2012 pre-prod environment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I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dentifies data that you should clean up in AX 2012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Suggests SQL configuration optimizations that can help speed up the upgrade processes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Identifies potential maintenance activities and deprecated features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Results can be viewed from the System diagnostic service in a Microsoft Power BI report in LCS</a:t>
            </a:r>
          </a:p>
        </p:txBody>
      </p:sp>
    </p:spTree>
    <p:extLst>
      <p:ext uri="{BB962C8B-B14F-4D97-AF65-F5344CB8AC3E}">
        <p14:creationId xmlns:p14="http://schemas.microsoft.com/office/powerpoint/2010/main" val="100100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F19C069-A7E9-428D-BE32-486CB58CEA9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9246" y="1534723"/>
          <a:ext cx="11064700" cy="375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0B310D-8A8D-4F47-AAD4-115BF0432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46" y="2004339"/>
            <a:ext cx="5834689" cy="3419921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5C3F2F-1D2D-4722-A4D3-972C313B7B0E}"/>
              </a:ext>
            </a:extLst>
          </p:cNvPr>
          <p:cNvSpPr txBox="1">
            <a:spLocks/>
          </p:cNvSpPr>
          <p:nvPr/>
        </p:nvSpPr>
        <p:spPr>
          <a:xfrm>
            <a:off x="799495" y="1433740"/>
            <a:ext cx="6365724" cy="67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 Report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211007D-12E0-45B4-8097-D97BFDA18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823" y="2513018"/>
            <a:ext cx="5280559" cy="20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6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5424" cy="1017962"/>
          </a:xfrm>
        </p:spPr>
        <p:txBody>
          <a:bodyPr/>
          <a:lstStyle/>
          <a:p>
            <a:r>
              <a:rPr lang="en-US" dirty="0"/>
              <a:t>Code Upgrade-Analysis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8FDFD9-92CB-45C5-B7C3-6B4937BD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18491"/>
            <a:ext cx="5916413" cy="3984927"/>
          </a:xfrm>
        </p:spPr>
        <p:txBody>
          <a:bodyPr/>
          <a:lstStyle/>
          <a:p>
            <a:r>
              <a:rPr lang="en-US" sz="2400" dirty="0"/>
              <a:t>Code upgrade service tile in LCS</a:t>
            </a:r>
          </a:p>
          <a:p>
            <a:r>
              <a:rPr lang="en-US" sz="2400" dirty="0"/>
              <a:t>Upgrades code to finance and operations apps</a:t>
            </a:r>
          </a:p>
          <a:p>
            <a:r>
              <a:rPr lang="en-US" sz="2400" dirty="0"/>
              <a:t>Code is checked in as overlayered code</a:t>
            </a:r>
          </a:p>
          <a:p>
            <a:r>
              <a:rPr lang="en-US" sz="2400" dirty="0"/>
              <a:t>Service takes care of most of the over layering related issues</a:t>
            </a:r>
          </a:p>
          <a:p>
            <a:r>
              <a:rPr lang="en-US" sz="2400" dirty="0"/>
              <a:t>Upgrade efforts can be estimated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F9BACAE-3BDC-4233-9454-A28195729C91}"/>
              </a:ext>
            </a:extLst>
          </p:cNvPr>
          <p:cNvSpPr txBox="1">
            <a:spLocks/>
          </p:cNvSpPr>
          <p:nvPr/>
        </p:nvSpPr>
        <p:spPr>
          <a:xfrm>
            <a:off x="838200" y="1278352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Run code upgrade service in LCS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95C4D3-2773-4BE2-A9CF-827F83F4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350" y="365126"/>
            <a:ext cx="4867860" cy="56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Upgrade- Analysis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 Dynamic Communities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8FDFD9-92CB-45C5-B7C3-6B4937BD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086" y="1805327"/>
            <a:ext cx="4934328" cy="3984927"/>
          </a:xfrm>
        </p:spPr>
        <p:txBody>
          <a:bodyPr>
            <a:normAutofit/>
          </a:bodyPr>
          <a:lstStyle/>
          <a:p>
            <a:r>
              <a:rPr lang="en-US" sz="2600" dirty="0"/>
              <a:t>Create a job in the code upgrade service</a:t>
            </a:r>
          </a:p>
          <a:p>
            <a:r>
              <a:rPr lang="en-US" sz="2600" dirty="0"/>
              <a:t>For estimation enable “estimation only” check box</a:t>
            </a:r>
          </a:p>
          <a:p>
            <a:endParaRPr lang="en-US" sz="2600" dirty="0"/>
          </a:p>
        </p:txBody>
      </p:sp>
      <p:pic>
        <p:nvPicPr>
          <p:cNvPr id="33" name="Picture 3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4ED96D-849D-41D3-8362-C699B9E8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74" y="1832515"/>
            <a:ext cx="6590726" cy="31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8FDFD9-92CB-45C5-B7C3-6B4937BD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086" y="1805327"/>
            <a:ext cx="5181600" cy="3984927"/>
          </a:xfrm>
        </p:spPr>
        <p:txBody>
          <a:bodyPr/>
          <a:lstStyle/>
          <a:p>
            <a:r>
              <a:rPr lang="en-US" dirty="0"/>
              <a:t>Select zip file containing model store file </a:t>
            </a:r>
          </a:p>
          <a:p>
            <a:r>
              <a:rPr lang="en-US" dirty="0"/>
              <a:t>Start code analysis</a:t>
            </a:r>
          </a:p>
          <a:p>
            <a:r>
              <a:rPr lang="en-US" dirty="0"/>
              <a:t>Review the report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19F153-8195-418D-81F0-B6F4A8B7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2123039"/>
            <a:ext cx="6341360" cy="2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DE634A-34FD-4EBA-AF3E-914DE81DF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23354"/>
            <a:ext cx="9413189" cy="4640924"/>
          </a:xfrm>
        </p:spPr>
      </p:pic>
    </p:spTree>
    <p:extLst>
      <p:ext uri="{BB962C8B-B14F-4D97-AF65-F5344CB8AC3E}">
        <p14:creationId xmlns:p14="http://schemas.microsoft.com/office/powerpoint/2010/main" val="122888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17</a:t>
            </a:fld>
            <a:endParaRPr lang="en-US"/>
          </a:p>
        </p:txBody>
      </p:sp>
      <p:pic>
        <p:nvPicPr>
          <p:cNvPr id="10" name="Content Placeholder 9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EFCA077-E4A9-4D27-8B3D-53BD5BED7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48" y="1833396"/>
            <a:ext cx="8696373" cy="4210751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AE479F-CD58-412F-AC3A-813B97165BFD}"/>
              </a:ext>
            </a:extLst>
          </p:cNvPr>
          <p:cNvSpPr txBox="1">
            <a:spLocks/>
          </p:cNvSpPr>
          <p:nvPr/>
        </p:nvSpPr>
        <p:spPr>
          <a:xfrm>
            <a:off x="838200" y="1278352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Summary Report</a:t>
            </a:r>
          </a:p>
        </p:txBody>
      </p:sp>
    </p:spTree>
    <p:extLst>
      <p:ext uri="{BB962C8B-B14F-4D97-AF65-F5344CB8AC3E}">
        <p14:creationId xmlns:p14="http://schemas.microsoft.com/office/powerpoint/2010/main" val="41175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02DB-8B21-46A0-B2C7-BADCE0ADB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51016"/>
            <a:ext cx="5181600" cy="4351338"/>
          </a:xfrm>
        </p:spPr>
        <p:txBody>
          <a:bodyPr/>
          <a:lstStyle/>
          <a:p>
            <a:r>
              <a:rPr lang="en-US" dirty="0"/>
              <a:t>Upgraded Code is checked into source control (DevOps)</a:t>
            </a:r>
          </a:p>
          <a:p>
            <a:r>
              <a:rPr lang="en-US" dirty="0"/>
              <a:t>All upgraded code is overlayered</a:t>
            </a:r>
          </a:p>
          <a:p>
            <a:r>
              <a:rPr lang="en-US" dirty="0"/>
              <a:t>Work items are created in azure dev ops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DCF5A-FEB2-4A61-BC18-6336EA3D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91" y="1825625"/>
            <a:ext cx="3749392" cy="27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AE479F-CD58-412F-AC3A-813B97165BFD}"/>
              </a:ext>
            </a:extLst>
          </p:cNvPr>
          <p:cNvSpPr txBox="1">
            <a:spLocks/>
          </p:cNvSpPr>
          <p:nvPr/>
        </p:nvSpPr>
        <p:spPr>
          <a:xfrm>
            <a:off x="838200" y="1278352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Customization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DF41E-5841-40AE-9DAE-969E5E06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79697" cy="389511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Small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– Extension is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Medium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– Can be converted to extensions; traversal is required, if needed. You might need to create an extension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Large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– All report elements are defined as large.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Not in scope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– Extension is not possible; traversal is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TBD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– Unidentified; you will need to define the bucket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8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4EFC-E0AE-4829-BAEE-3F5584CB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/>
              </a:rPr>
              <a:t>Synopsis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226C-99BE-470E-A094-D1878D74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32832"/>
                </a:solidFill>
                <a:effectLst/>
                <a:latin typeface="Open Sans" panose="020B0606030504020204" pitchFamily="34" charset="0"/>
              </a:rPr>
              <a:t>We’ll discuss how to upgrade your code from AX 2012 to Dynamics 365 F&amp;O. We’ll cover the upgrade process inside LCS, the changes for code in Dynamics 365 F&amp;O and the extension model, how to manage your code in Azure DevOps plus integration opportunities that may make moving customizations to the power platform advantageous.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C22291E-EA0F-425D-BC09-2F67AB9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DE8F28-7CDF-4369-BE66-D5C99D3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87" y="365125"/>
            <a:ext cx="10793213" cy="1325563"/>
          </a:xfrm>
        </p:spPr>
        <p:txBody>
          <a:bodyPr/>
          <a:lstStyle/>
          <a:p>
            <a:r>
              <a:rPr lang="en-US" dirty="0"/>
              <a:t>Code Upgrade- Analysis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AE479F-CD58-412F-AC3A-813B97165BFD}"/>
              </a:ext>
            </a:extLst>
          </p:cNvPr>
          <p:cNvSpPr txBox="1">
            <a:spLocks/>
          </p:cNvSpPr>
          <p:nvPr/>
        </p:nvSpPr>
        <p:spPr>
          <a:xfrm>
            <a:off x="560587" y="1397084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What happens when we run LCS Service</a:t>
            </a:r>
          </a:p>
        </p:txBody>
      </p:sp>
      <p:pic>
        <p:nvPicPr>
          <p:cNvPr id="11" name="Content Placeholder 10" descr="Chart, diagram, waterfall chart&#10;&#10;Description automatically generated">
            <a:extLst>
              <a:ext uri="{FF2B5EF4-FFF2-40B4-BE49-F238E27FC236}">
                <a16:creationId xmlns:a16="http://schemas.microsoft.com/office/drawing/2014/main" id="{4A10844F-274C-45CE-B6EA-D6D762E36F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5" y="1815170"/>
            <a:ext cx="6634128" cy="4139543"/>
          </a:xfrm>
        </p:spPr>
      </p:pic>
    </p:spTree>
    <p:extLst>
      <p:ext uri="{BB962C8B-B14F-4D97-AF65-F5344CB8AC3E}">
        <p14:creationId xmlns:p14="http://schemas.microsoft.com/office/powerpoint/2010/main" val="141337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Upgrade- Execution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AE479F-CD58-412F-AC3A-813B97165BFD}"/>
              </a:ext>
            </a:extLst>
          </p:cNvPr>
          <p:cNvSpPr txBox="1">
            <a:spLocks/>
          </p:cNvSpPr>
          <p:nvPr/>
        </p:nvSpPr>
        <p:spPr>
          <a:xfrm>
            <a:off x="838200" y="1278352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DF41E-5841-40AE-9DAE-969E5E06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79697" cy="3895119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Create proper branching in Azure dev ops(Dev/Main/Release)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Draft document which has naming conventions, coding standard etc.</a:t>
            </a:r>
            <a:endParaRPr lang="en-US" sz="240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Refactor over layering to extensions</a:t>
            </a:r>
          </a:p>
          <a:p>
            <a:pPr lvl="1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Start with lower model (Platform then foundation)and move upwards</a:t>
            </a:r>
          </a:p>
          <a:p>
            <a:pPr lvl="1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Divide tasks within multiple developers</a:t>
            </a:r>
          </a:p>
          <a:p>
            <a:pPr lvl="1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Don’t panic by looking at  compile errors</a:t>
            </a:r>
          </a:p>
          <a:p>
            <a:pPr lvl="1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Start with EDT , Enums , tables, views and then move to other objects.</a:t>
            </a:r>
          </a:p>
          <a:p>
            <a:pPr lvl="1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Reports are not upgraded and must be upgraded manually or create extensions.</a:t>
            </a:r>
          </a:p>
          <a:p>
            <a:r>
              <a:rPr lang="en-US" sz="24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Complete all task created by upgrade service.</a:t>
            </a:r>
          </a:p>
          <a:p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Refactor deprecated features(Integrations designed using AIF, File based integrations etc.)</a:t>
            </a:r>
            <a:endParaRPr lang="en-US" sz="240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4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D270-E1D4-49C8-B9CC-52E81EA4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01806D5-126B-42F6-BDC1-93A248C6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A7C-DA81-46CF-8CD2-27F2621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76308" cy="66951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Development using extension’s approach</a:t>
            </a:r>
          </a:p>
        </p:txBody>
      </p:sp>
      <p:pic>
        <p:nvPicPr>
          <p:cNvPr id="11" name="Picture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EF0686-CE4E-4F8C-A17F-687D1E3BCD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r="86"/>
          <a:stretch>
            <a:fillRect/>
          </a:stretch>
        </p:blipFill>
        <p:spPr>
          <a:xfrm>
            <a:off x="1948791" y="2017194"/>
            <a:ext cx="6482422" cy="3361256"/>
          </a:xfr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81F7C10-5739-4722-8DCD-A70A676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A81EDD2-4547-4D9E-8709-2C212AB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CC01CAE-485F-4893-B44E-DA8012BEA6F0}"/>
              </a:ext>
            </a:extLst>
          </p:cNvPr>
          <p:cNvSpPr txBox="1">
            <a:spLocks/>
          </p:cNvSpPr>
          <p:nvPr/>
        </p:nvSpPr>
        <p:spPr>
          <a:xfrm>
            <a:off x="838200" y="1278352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Models are sealed for over layering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3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A7C-DA81-46CF-8CD2-27F2621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6457"/>
            <a:ext cx="10776308" cy="65937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Development using extension’s approach</a:t>
            </a:r>
          </a:p>
        </p:txBody>
      </p:sp>
      <p:pic>
        <p:nvPicPr>
          <p:cNvPr id="9" name="Picture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745190-BD6F-4A28-B878-46E70F0F07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r="3969"/>
          <a:stretch>
            <a:fillRect/>
          </a:stretch>
        </p:blipFill>
        <p:spPr>
          <a:xfrm>
            <a:off x="5702300" y="1169988"/>
            <a:ext cx="5649913" cy="4699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1158-F468-4566-A38E-3F358AA5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75224"/>
            <a:ext cx="4720132" cy="4793764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Events (Pre /Post)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Delegates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Chain of command(COC)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Widely used 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81F7C10-5739-4722-8DCD-A70A676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A81EDD2-4547-4D9E-8709-2C212AB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7E89D30-79F7-4E12-83E1-D019825289F9}"/>
              </a:ext>
            </a:extLst>
          </p:cNvPr>
          <p:cNvSpPr txBox="1">
            <a:spLocks/>
          </p:cNvSpPr>
          <p:nvPr/>
        </p:nvSpPr>
        <p:spPr>
          <a:xfrm>
            <a:off x="783061" y="951151"/>
            <a:ext cx="5567196" cy="5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Code Extension Types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12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A7C-DA81-46CF-8CD2-27F2621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457199"/>
            <a:ext cx="10779482" cy="65937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Development using extension’s approach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89ABB-6A81-488B-A10C-E587770DA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51344" y="1162529"/>
            <a:ext cx="4904043" cy="4698521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1158-F468-4566-A38E-3F358AA5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4" y="1075224"/>
            <a:ext cx="3935412" cy="3651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Chain Of command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81F7C10-5739-4722-8DCD-A70A676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A81EDD2-4547-4D9E-8709-2C212AB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8BBFA6B-6CBD-4647-B826-831964292C27}"/>
              </a:ext>
            </a:extLst>
          </p:cNvPr>
          <p:cNvSpPr txBox="1">
            <a:spLocks/>
          </p:cNvSpPr>
          <p:nvPr/>
        </p:nvSpPr>
        <p:spPr>
          <a:xfrm>
            <a:off x="839788" y="1693249"/>
            <a:ext cx="4150355" cy="391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3C7728-1659-4DEA-A8EB-C334E0EE2BF4}"/>
              </a:ext>
            </a:extLst>
          </p:cNvPr>
          <p:cNvSpPr txBox="1">
            <a:spLocks/>
          </p:cNvSpPr>
          <p:nvPr/>
        </p:nvSpPr>
        <p:spPr>
          <a:xfrm>
            <a:off x="839788" y="1511747"/>
            <a:ext cx="4720132" cy="435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wrap base public or protected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 to protected members from extension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8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A7C-DA81-46CF-8CD2-27F2621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10" y="457199"/>
            <a:ext cx="10710886" cy="65937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Development using extension’s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1158-F468-4566-A38E-3F358AA5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5210" y="1075224"/>
            <a:ext cx="3450826" cy="3651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Extensibility  Requests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81F7C10-5739-4722-8DCD-A70A676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A81EDD2-4547-4D9E-8709-2C212AB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26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EDA7B7-CF22-4951-B0F6-2092DD8FDC3C}"/>
              </a:ext>
            </a:extLst>
          </p:cNvPr>
          <p:cNvSpPr txBox="1">
            <a:spLocks/>
          </p:cNvSpPr>
          <p:nvPr/>
        </p:nvSpPr>
        <p:spPr>
          <a:xfrm>
            <a:off x="905209" y="1507152"/>
            <a:ext cx="9336989" cy="436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Extensions is the only way to add on top of what comes with standard offering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customizations which are possible with over layering can not be accomplished using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encounter a situation where extension is not possible, log extensibility request from LCS.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62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A7C-DA81-46CF-8CD2-27F2621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2" y="501854"/>
            <a:ext cx="10689003" cy="65937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81F7C10-5739-4722-8DCD-A70A676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A81EDD2-4547-4D9E-8709-2C212AB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27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E4423B-88C7-4F15-91C0-71A944CF9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092" y="1377344"/>
            <a:ext cx="432955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Analyze code upgrade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Configure code upgrade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Environment planning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Develop using extensions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Extensibility request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D270-E1D4-49C8-B9CC-52E81EA4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5" y="1816793"/>
            <a:ext cx="10515600" cy="2143740"/>
          </a:xfrm>
        </p:spPr>
        <p:txBody>
          <a:bodyPr/>
          <a:lstStyle/>
          <a:p>
            <a:r>
              <a:rPr lang="en-US" dirty="0"/>
              <a:t>Azure Dev Ops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01806D5-126B-42F6-BDC1-93A248C6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4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D270-E1D4-49C8-B9CC-52E81EA4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743"/>
            <a:ext cx="10515600" cy="2143740"/>
          </a:xfrm>
        </p:spPr>
        <p:txBody>
          <a:bodyPr/>
          <a:lstStyle/>
          <a:p>
            <a:r>
              <a:rPr lang="en-US" dirty="0"/>
              <a:t>Integration opportunities and</a:t>
            </a:r>
            <a:br>
              <a:rPr lang="en-US" dirty="0"/>
            </a:br>
            <a:r>
              <a:rPr lang="en-US" dirty="0"/>
              <a:t>Power platform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01806D5-126B-42F6-BDC1-93A248C6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45047-669F-4531-9BC4-F17969BC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Clouse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B7C6D-F75F-47B8-9D18-659BD9CA9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Technical Architect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err="1">
                <a:solidFill>
                  <a:schemeClr val="tx1"/>
                </a:solidFill>
              </a:rPr>
              <a:t>enVista</a:t>
            </a:r>
            <a:r>
              <a:rPr lang="en-US" sz="2800">
                <a:solidFill>
                  <a:schemeClr val="tx1"/>
                </a:solidFill>
              </a:rPr>
              <a:t> Corp.</a:t>
            </a:r>
          </a:p>
          <a:p>
            <a:r>
              <a:rPr lang="en-US" sz="2800">
                <a:solidFill>
                  <a:schemeClr val="tx1"/>
                </a:solidFill>
              </a:rPr>
              <a:t>Microsoft Business Applications MVP</a:t>
            </a:r>
          </a:p>
          <a:p>
            <a:r>
              <a:rPr lang="en-US" sz="2800">
                <a:solidFill>
                  <a:schemeClr val="tx1"/>
                </a:solidFill>
                <a:hlinkClick r:id="rId2"/>
              </a:rPr>
              <a:t>nclouse@envistacorp.com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hlinkClick r:id="rId3"/>
              </a:rPr>
              <a:t>www.atomicax.com</a:t>
            </a:r>
            <a:endParaRPr lang="en-US" sz="2800"/>
          </a:p>
          <a:p>
            <a:r>
              <a:rPr lang="en-US" sz="2800"/>
              <a:t>@NathanClouseAX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C5CEF0-CA7C-44B2-B36C-7D62FF4D5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C22291E-EA0F-425D-BC09-2F67AB9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DE8F28-7CDF-4369-BE66-D5C99D3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8590-14F8-49AD-BBE9-ED82498F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642" y="2208240"/>
            <a:ext cx="1924050" cy="2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2B25E92-B4A6-4F06-BE39-0B9DE959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45047-669F-4531-9BC4-F17969BC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Sukrut Parab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B7C6D-F75F-47B8-9D18-659BD9CA9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Senior Architect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Hitachi Solutions.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Microsoft Business Applications MVP</a:t>
            </a:r>
          </a:p>
          <a:p>
            <a:r>
              <a:rPr lang="en-US" sz="2800" dirty="0">
                <a:solidFill>
                  <a:schemeClr val="tx1"/>
                </a:solidFill>
                <a:hlinkClick r:id="rId2"/>
              </a:rPr>
              <a:t>sparab@hitachisolutions.com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>
                <a:hlinkClick r:id="rId3"/>
              </a:rPr>
              <a:t>Sukrut Parab - Microsoft Dynamics Community</a:t>
            </a:r>
            <a:endParaRPr lang="en-US" sz="2800" dirty="0"/>
          </a:p>
          <a:p>
            <a:r>
              <a:rPr lang="en-US" sz="2800" dirty="0"/>
              <a:t>@SukrutParab</a:t>
            </a:r>
          </a:p>
        </p:txBody>
      </p:sp>
      <p:pic>
        <p:nvPicPr>
          <p:cNvPr id="3" name="Content Placeholder 2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6AFA20C4-6189-4F56-A4E4-094CAB249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27" y="1980618"/>
            <a:ext cx="2349621" cy="2351187"/>
          </a:xfr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C22291E-EA0F-425D-BC09-2F67AB9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DE8F28-7CDF-4369-BE66-D5C99D3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BB4F-D439-447F-859C-4822BF1A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3AC4-F231-45DD-A420-F921D8FEB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Upgrade Process</a:t>
            </a:r>
          </a:p>
          <a:p>
            <a:r>
              <a:rPr lang="en-US" dirty="0"/>
              <a:t>Prerequisites and considerations</a:t>
            </a:r>
          </a:p>
          <a:p>
            <a:r>
              <a:rPr lang="en-US" dirty="0"/>
              <a:t>Upgrade analysis</a:t>
            </a:r>
          </a:p>
          <a:p>
            <a:pPr lvl="1"/>
            <a:r>
              <a:rPr lang="en-US" dirty="0"/>
              <a:t>LCS Importance</a:t>
            </a:r>
          </a:p>
          <a:p>
            <a:pPr lvl="1"/>
            <a:r>
              <a:rPr lang="en-US" dirty="0"/>
              <a:t>Code upgrade service in LCS</a:t>
            </a:r>
          </a:p>
          <a:p>
            <a:pPr lvl="1"/>
            <a:r>
              <a:rPr lang="en-US" dirty="0"/>
              <a:t>Code upgrade process – </a:t>
            </a:r>
          </a:p>
          <a:p>
            <a:pPr lvl="1"/>
            <a:r>
              <a:rPr lang="en-US" dirty="0"/>
              <a:t>upgrade considerations</a:t>
            </a:r>
          </a:p>
          <a:p>
            <a:pPr lvl="1"/>
            <a:r>
              <a:rPr lang="en-US" dirty="0"/>
              <a:t>Code upgrade – reports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D952-CE04-4E99-A10D-4361142AE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Development</a:t>
            </a:r>
          </a:p>
          <a:p>
            <a:r>
              <a:rPr lang="en-US" dirty="0"/>
              <a:t>Extension request with MS</a:t>
            </a:r>
          </a:p>
          <a:p>
            <a:r>
              <a:rPr lang="en-US" dirty="0"/>
              <a:t>Azure dev ops </a:t>
            </a:r>
          </a:p>
          <a:p>
            <a:r>
              <a:rPr lang="en-US" dirty="0"/>
              <a:t>Manage code in Azure dev ops</a:t>
            </a:r>
          </a:p>
          <a:p>
            <a:r>
              <a:rPr lang="en-US" dirty="0"/>
              <a:t>Integration opportunities</a:t>
            </a:r>
          </a:p>
          <a:p>
            <a:r>
              <a:rPr lang="en-US" dirty="0"/>
              <a:t>Power platform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2F6A5DB-FB12-40E2-8450-F2DF9499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9F55E0C-BE09-43A6-864F-3F890BCB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Upgrade process	 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F0EA5F22-451D-4849-A250-F2B1CCB0F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49120"/>
              </p:ext>
            </p:extLst>
          </p:nvPr>
        </p:nvGraphicFramePr>
        <p:xfrm>
          <a:off x="841646" y="1687123"/>
          <a:ext cx="11064700" cy="375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6B1D-53B8-430E-9502-3729E2F8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0550" cy="3095593"/>
          </a:xfrm>
        </p:spPr>
        <p:txBody>
          <a:bodyPr/>
          <a:lstStyle/>
          <a:p>
            <a:r>
              <a:rPr lang="en-US" dirty="0"/>
              <a:t>Upgrade paths </a:t>
            </a:r>
          </a:p>
          <a:p>
            <a:pPr lvl="1"/>
            <a:r>
              <a:rPr lang="en-US" sz="1800" dirty="0"/>
              <a:t>Upgrade from AX 2012 R2 and R3 to 10.x</a:t>
            </a:r>
          </a:p>
          <a:p>
            <a:r>
              <a:rPr lang="en-US" dirty="0"/>
              <a:t>Code and Data Upgrade</a:t>
            </a:r>
          </a:p>
          <a:p>
            <a:pPr lvl="1"/>
            <a:r>
              <a:rPr lang="en-US" sz="1800" dirty="0"/>
              <a:t>Managed through LCS</a:t>
            </a:r>
          </a:p>
          <a:p>
            <a:r>
              <a:rPr lang="en-US" dirty="0"/>
              <a:t>Code upgrade estimation and execution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7</a:t>
            </a:fld>
            <a:endParaRPr lang="en-US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6F57916-9818-4B63-8AB8-AB17248C6499}"/>
              </a:ext>
            </a:extLst>
          </p:cNvPr>
          <p:cNvSpPr txBox="1">
            <a:spLocks/>
          </p:cNvSpPr>
          <p:nvPr/>
        </p:nvSpPr>
        <p:spPr>
          <a:xfrm>
            <a:off x="402771" y="1690688"/>
            <a:ext cx="10312710" cy="346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Upgrade is done through LCS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LCS project is Must to start with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Azure dev ops project created to manage process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Connect LCS project to azure dev ops Instance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73C524-0EC8-4B44-BA8B-73038B91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65126"/>
            <a:ext cx="10879667" cy="1243116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396046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8</a:t>
            </a:fld>
            <a:endParaRPr lang="en-US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6F57916-9818-4B63-8AB8-AB17248C6499}"/>
              </a:ext>
            </a:extLst>
          </p:cNvPr>
          <p:cNvSpPr txBox="1">
            <a:spLocks/>
          </p:cNvSpPr>
          <p:nvPr/>
        </p:nvSpPr>
        <p:spPr>
          <a:xfrm>
            <a:off x="402771" y="1690688"/>
            <a:ext cx="10390826" cy="316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to do with ISV Code, Should that be part of upgrade ?</a:t>
            </a:r>
          </a:p>
          <a:p>
            <a:pPr lvl="1"/>
            <a:r>
              <a:rPr lang="en-US" sz="1800" dirty="0"/>
              <a:t>Upside and downside of including ISV model in upgrade process</a:t>
            </a:r>
          </a:p>
          <a:p>
            <a:pPr lvl="1"/>
            <a:r>
              <a:rPr lang="en-US" sz="1800" dirty="0"/>
              <a:t>Get the appropriate version of ISV code </a:t>
            </a:r>
          </a:p>
          <a:p>
            <a:pPr marL="457200" lvl="1" indent="0">
              <a:buNone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Consider removing unnecessary  models from your Model store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Make sure model store you upload is fully compiled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73C524-0EC8-4B44-BA8B-73038B91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65126"/>
            <a:ext cx="10879667" cy="1243116"/>
          </a:xfrm>
        </p:spPr>
        <p:txBody>
          <a:bodyPr/>
          <a:lstStyle/>
          <a:p>
            <a:r>
              <a:rPr lang="en-US" dirty="0"/>
              <a:t>Key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6645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91A-8C22-4300-B3DC-F82759F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65125"/>
            <a:ext cx="10879667" cy="1325563"/>
          </a:xfrm>
        </p:spPr>
        <p:txBody>
          <a:bodyPr/>
          <a:lstStyle/>
          <a:p>
            <a:r>
              <a:rPr lang="en-US" dirty="0"/>
              <a:t>Code upgrade- Analyze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5B1AEA6-3384-4C0A-8FD7-4969FFE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2021 Dynamic Communities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093CD5-C43A-4629-978C-99F3BAE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0403FA-560B-4B1E-8707-5C73BEE2BB8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F19C069-A7E9-428D-BE32-486CB58CEA9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809066" y="1398210"/>
          <a:ext cx="6944879" cy="4141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6F57916-9818-4B63-8AB8-AB17248C6499}"/>
              </a:ext>
            </a:extLst>
          </p:cNvPr>
          <p:cNvSpPr txBox="1">
            <a:spLocks/>
          </p:cNvSpPr>
          <p:nvPr/>
        </p:nvSpPr>
        <p:spPr>
          <a:xfrm>
            <a:off x="402771" y="1690688"/>
            <a:ext cx="4517571" cy="422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83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 : Upgrade process is managed through LCS</a:t>
            </a:r>
          </a:p>
          <a:p>
            <a:endParaRPr lang="en-US" dirty="0"/>
          </a:p>
          <a:p>
            <a:r>
              <a:rPr lang="en-US" dirty="0"/>
              <a:t>Upgrade from AX 2012 R2 and R3 is supported</a:t>
            </a:r>
          </a:p>
        </p:txBody>
      </p:sp>
    </p:spTree>
    <p:extLst>
      <p:ext uri="{BB962C8B-B14F-4D97-AF65-F5344CB8AC3E}">
        <p14:creationId xmlns:p14="http://schemas.microsoft.com/office/powerpoint/2010/main" val="282274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832"/>
      </a:dk1>
      <a:lt1>
        <a:srgbClr val="FFFFFF"/>
      </a:lt1>
      <a:dk2>
        <a:srgbClr val="232832"/>
      </a:dk2>
      <a:lt2>
        <a:srgbClr val="FFFFFF"/>
      </a:lt2>
      <a:accent1>
        <a:srgbClr val="7FBE41"/>
      </a:accent1>
      <a:accent2>
        <a:srgbClr val="4141BE"/>
      </a:accent2>
      <a:accent3>
        <a:srgbClr val="8041BE"/>
      </a:accent3>
      <a:accent4>
        <a:srgbClr val="BE41BE"/>
      </a:accent4>
      <a:accent5>
        <a:srgbClr val="7FBE41"/>
      </a:accent5>
      <a:accent6>
        <a:srgbClr val="8041BE"/>
      </a:accent6>
      <a:hlink>
        <a:srgbClr val="7FBE41"/>
      </a:hlink>
      <a:folHlink>
        <a:srgbClr val="BE41BE"/>
      </a:folHlink>
    </a:clrScheme>
    <a:fontScheme name="Summit">
      <a:majorFont>
        <a:latin typeface="Poppins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75DAF83DD3048B0119C871633221C" ma:contentTypeVersion="4" ma:contentTypeDescription="Create a new document." ma:contentTypeScope="" ma:versionID="c13cf9f499e509de452691631a922a1f">
  <xsd:schema xmlns:xsd="http://www.w3.org/2001/XMLSchema" xmlns:xs="http://www.w3.org/2001/XMLSchema" xmlns:p="http://schemas.microsoft.com/office/2006/metadata/properties" xmlns:ns2="81f9c791-4e7e-42f3-b110-f2d048dfe1f4" xmlns:ns3="c32e8f56-b4af-4143-8a45-c6aec7ec7059" targetNamespace="http://schemas.microsoft.com/office/2006/metadata/properties" ma:root="true" ma:fieldsID="8a191fef40a281d132f5803dfdeb529b" ns2:_="" ns3:_="">
    <xsd:import namespace="81f9c791-4e7e-42f3-b110-f2d048dfe1f4"/>
    <xsd:import namespace="c32e8f56-b4af-4143-8a45-c6aec7ec7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9c791-4e7e-42f3-b110-f2d048dfe1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e8f56-b4af-4143-8a45-c6aec7ec7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7FC1B8-224A-457C-86B1-DEC7CFDF7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9c791-4e7e-42f3-b110-f2d048dfe1f4"/>
    <ds:schemaRef ds:uri="c32e8f56-b4af-4143-8a45-c6aec7ec7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AF2D1E-311D-47B0-802B-46BAD980C1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B2C51C-8346-4578-82BA-CF345326ED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954</Words>
  <Application>Microsoft Office PowerPoint</Application>
  <PresentationFormat>Widescreen</PresentationFormat>
  <Paragraphs>201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Open Sans</vt:lpstr>
      <vt:lpstr>Poppins</vt:lpstr>
      <vt:lpstr>Segoe UI</vt:lpstr>
      <vt:lpstr>Symbol</vt:lpstr>
      <vt:lpstr>Office Theme</vt:lpstr>
      <vt:lpstr>PowerPoint Presentation</vt:lpstr>
      <vt:lpstr>Synopsis</vt:lpstr>
      <vt:lpstr>Nathan Clouse</vt:lpstr>
      <vt:lpstr>Sukrut Parab</vt:lpstr>
      <vt:lpstr>Topics</vt:lpstr>
      <vt:lpstr>Overview – Upgrade process  </vt:lpstr>
      <vt:lpstr>Prerequisites</vt:lpstr>
      <vt:lpstr>Key considerations</vt:lpstr>
      <vt:lpstr>Code upgrade- Analyze</vt:lpstr>
      <vt:lpstr>Code Upgrade- Analysis</vt:lpstr>
      <vt:lpstr>Code Upgrade- Analysis</vt:lpstr>
      <vt:lpstr>Code Upgrade- Analysis</vt:lpstr>
      <vt:lpstr>Code Upgrade-Analysis</vt:lpstr>
      <vt:lpstr>Code Upgrade- Analysis</vt:lpstr>
      <vt:lpstr>Code Upgrade- Analysis</vt:lpstr>
      <vt:lpstr>Code Upgrade- Analysis</vt:lpstr>
      <vt:lpstr>Code Upgrade- Analysis</vt:lpstr>
      <vt:lpstr>Code Upgrade- Analysis</vt:lpstr>
      <vt:lpstr>Code Upgrade- Analysis</vt:lpstr>
      <vt:lpstr>Code Upgrade- Analysis</vt:lpstr>
      <vt:lpstr>Code Upgrade- Execution</vt:lpstr>
      <vt:lpstr>Extensions</vt:lpstr>
      <vt:lpstr>Development using extension’s approach</vt:lpstr>
      <vt:lpstr>Development using extension’s approach</vt:lpstr>
      <vt:lpstr>Development using extension’s approach</vt:lpstr>
      <vt:lpstr>Development using extension’s approach</vt:lpstr>
      <vt:lpstr>References</vt:lpstr>
      <vt:lpstr>Azure Dev Ops</vt:lpstr>
      <vt:lpstr>Integration opportunities and Power platform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Triniti Burton</dc:creator>
  <cp:lastModifiedBy>Sukrut Parab</cp:lastModifiedBy>
  <cp:revision>70</cp:revision>
  <dcterms:created xsi:type="dcterms:W3CDTF">2021-06-02T18:20:35Z</dcterms:created>
  <dcterms:modified xsi:type="dcterms:W3CDTF">2021-08-27T15:12:55Z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0x010100BBA75DAF83DD3048B0119C871633221C</vt:lpwstr>
  </property>
  <property fmtid="{D5CDD505-2E9C-101B-9397-08002B2CF9AE}" pid="3" name="MSIP_Label_50a58a55-8d55-4c7b-aa85-1ae890a4cc64_Enabled">
    <vt:lpwstr>true</vt:lpwstr>
  </property>
  <property fmtid="{D5CDD505-2E9C-101B-9397-08002B2CF9AE}" pid="4" name="MSIP_Label_50a58a55-8d55-4c7b-aa85-1ae890a4cc64_SetDate">
    <vt:lpwstr>2021-08-20T22:18:41Z</vt:lpwstr>
  </property>
  <property fmtid="{D5CDD505-2E9C-101B-9397-08002B2CF9AE}" pid="5" name="MSIP_Label_50a58a55-8d55-4c7b-aa85-1ae890a4cc64_Method">
    <vt:lpwstr>Standard</vt:lpwstr>
  </property>
  <property fmtid="{D5CDD505-2E9C-101B-9397-08002B2CF9AE}" pid="6" name="MSIP_Label_50a58a55-8d55-4c7b-aa85-1ae890a4cc64_Name">
    <vt:lpwstr>50a58a55-8d55-4c7b-aa85-1ae890a4cc64</vt:lpwstr>
  </property>
  <property fmtid="{D5CDD505-2E9C-101B-9397-08002B2CF9AE}" pid="7" name="MSIP_Label_50a58a55-8d55-4c7b-aa85-1ae890a4cc64_SiteId">
    <vt:lpwstr>e85feadf-11e7-47bb-a160-43b98dcc96f1</vt:lpwstr>
  </property>
  <property fmtid="{D5CDD505-2E9C-101B-9397-08002B2CF9AE}" pid="8" name="MSIP_Label_50a58a55-8d55-4c7b-aa85-1ae890a4cc64_ActionId">
    <vt:lpwstr>555e19ca-9bfb-409e-b126-4761c45b9e31</vt:lpwstr>
  </property>
  <property fmtid="{D5CDD505-2E9C-101B-9397-08002B2CF9AE}" pid="9" name="MSIP_Label_50a58a55-8d55-4c7b-aa85-1ae890a4cc64_ContentBits">
    <vt:lpwstr>0</vt:lpwstr>
  </property>
</Properties>
</file>