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kjoFG69PMVRJNqwAaL9Ho9DT/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279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15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a3e8f5c7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1dea3e8f5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426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ea3e8f5c7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dea3e8f5c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570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ea3e8f5c7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dea3e8f5c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071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ea3e8f5c7_2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dea3e8f5c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1912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ea3e8f5c7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1dea3e8f5c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3855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ea3e8f5c7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g1dea3e8f5c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5767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ea3e8f5c7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1dea3e8f5c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585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64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12c57f2b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de12c57f2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703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a3e8f5c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1dea3e8f5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76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ea3e8f5c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1dea3e8f5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583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ea3e8f5c7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1dea3e8f5c7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002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ea3e8f5c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1dea3e8f5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64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a3e8f5c7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1dea3e8f5c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884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ea3e8f5c7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1dea3e8f5c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258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ea3e8f5c7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1dea3e8f5c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61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ltaprotect.com/blog/que-es-iso-2700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hard2bit.com/adecuacion-implantacion-iso-2700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-icons-png.flaticon.com/512/3779/3779252.png" TargetMode="External"/><Relationship Id="rId11" Type="http://schemas.openxmlformats.org/officeDocument/2006/relationships/hyperlink" Target="https://kryon.argontech.com.ar/articulos/importancia-de-la-norma-iso-27001-dentro-del-rpa/" TargetMode="External"/><Relationship Id="rId5" Type="http://schemas.openxmlformats.org/officeDocument/2006/relationships/hyperlink" Target="https://www.pdcahome.com/wp-content/uploads/2013/03/normas-iso.png" TargetMode="External"/><Relationship Id="rId10" Type="http://schemas.openxmlformats.org/officeDocument/2006/relationships/hyperlink" Target="https://miracomosehace.com/diferencia-entre-normas-coso-iso-27001-cobit/" TargetMode="External"/><Relationship Id="rId4" Type="http://schemas.openxmlformats.org/officeDocument/2006/relationships/hyperlink" Target="https://cdn-icons-png.flaticon.com/512/3208/3208690.png" TargetMode="External"/><Relationship Id="rId9" Type="http://schemas.openxmlformats.org/officeDocument/2006/relationships/hyperlink" Target="https://promovesolucoes.com/requisitos-da-iso-27001-para-lgp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magen que contiene señal, firmar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1999" cy="685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dea3e8f5c7_0_55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dea3e8f5c7_0_55"/>
          <p:cNvSpPr txBox="1"/>
          <p:nvPr/>
        </p:nvSpPr>
        <p:spPr>
          <a:xfrm>
            <a:off x="4217850" y="5845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1dea3e8f5c7_0_55"/>
          <p:cNvSpPr txBox="1"/>
          <p:nvPr/>
        </p:nvSpPr>
        <p:spPr>
          <a:xfrm>
            <a:off x="3603600" y="1323475"/>
            <a:ext cx="8588400" cy="54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Seguridad en recursos humanos: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 organización debe asegurarse de que su personal esté consciente de los riesgos de seguridad de la información y de que se les proporcionen capacitación y orientación adecuadas.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Gestión de incidentes de seguridad: 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organización debe tener un plan de respuesta a incidentes de seguridad de la información para minimizar el impacto de cualquier incidente.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Mejora continua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La organización debe establecer, implementar y mantener procesos para la mejora continua del SGSI.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D9EAD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g1dea3e8f5c7_0_55"/>
          <p:cNvPicPr preferRelativeResize="0"/>
          <p:nvPr/>
        </p:nvPicPr>
        <p:blipFill rotWithShape="1">
          <a:blip r:embed="rId4">
            <a:alphaModFix/>
          </a:blip>
          <a:srcRect l="15022" t="11908" r="10087" b="13802"/>
          <a:stretch/>
        </p:blipFill>
        <p:spPr>
          <a:xfrm>
            <a:off x="248700" y="2302225"/>
            <a:ext cx="3354900" cy="22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dea3e8f5c7_0_55"/>
          <p:cNvSpPr txBox="1"/>
          <p:nvPr/>
        </p:nvSpPr>
        <p:spPr>
          <a:xfrm>
            <a:off x="1487538" y="453177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dea3e8f5c7_0_63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dea3e8f5c7_0_63"/>
          <p:cNvSpPr txBox="1"/>
          <p:nvPr/>
        </p:nvSpPr>
        <p:spPr>
          <a:xfrm>
            <a:off x="2416050" y="6193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implementación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1dea3e8f5c7_0_63"/>
          <p:cNvSpPr/>
          <p:nvPr/>
        </p:nvSpPr>
        <p:spPr>
          <a:xfrm>
            <a:off x="354300" y="2185800"/>
            <a:ext cx="4103700" cy="3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establecen los objetivos y alcances del proyecto, se forma el equipo de trabajo y se realiza una evaluación inicial de la situación de seguridad de la información de la organización.</a:t>
            </a:r>
            <a:endParaRPr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dea3e8f5c7_0_63"/>
          <p:cNvSpPr/>
          <p:nvPr/>
        </p:nvSpPr>
        <p:spPr>
          <a:xfrm>
            <a:off x="4682888" y="2185800"/>
            <a:ext cx="3423300" cy="3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 identifican los activos de información y se evalúan los riesgos asociados a ellos. Se establecen medidas de seguridad adecuadas para mitigar los riesgos identificados.</a:t>
            </a:r>
            <a:endParaRPr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dea3e8f5c7_0_63"/>
          <p:cNvSpPr/>
          <p:nvPr/>
        </p:nvSpPr>
        <p:spPr>
          <a:xfrm>
            <a:off x="8331100" y="2185800"/>
            <a:ext cx="3423300" cy="3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desarrolla un plan de implementación detallado que incluye los objetivos, los recursos necesarios y un cronograma de implementación.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dea3e8f5c7_0_63"/>
          <p:cNvSpPr txBox="1"/>
          <p:nvPr/>
        </p:nvSpPr>
        <p:spPr>
          <a:xfrm>
            <a:off x="963900" y="1631700"/>
            <a:ext cx="323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Inicio del proyecto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1dea3e8f5c7_0_63"/>
          <p:cNvSpPr txBox="1"/>
          <p:nvPr/>
        </p:nvSpPr>
        <p:spPr>
          <a:xfrm>
            <a:off x="5216300" y="1631700"/>
            <a:ext cx="320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Análisis de riesgo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dea3e8f5c7_0_63"/>
          <p:cNvSpPr txBox="1"/>
          <p:nvPr/>
        </p:nvSpPr>
        <p:spPr>
          <a:xfrm>
            <a:off x="8864500" y="1631700"/>
            <a:ext cx="273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Planificación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dea3e8f5c7_0_75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dea3e8f5c7_0_75"/>
          <p:cNvSpPr txBox="1"/>
          <p:nvPr/>
        </p:nvSpPr>
        <p:spPr>
          <a:xfrm>
            <a:off x="2416050" y="6193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implementación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1dea3e8f5c7_0_75"/>
          <p:cNvSpPr/>
          <p:nvPr/>
        </p:nvSpPr>
        <p:spPr>
          <a:xfrm>
            <a:off x="354300" y="2142775"/>
            <a:ext cx="4103700" cy="3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s-CO" sz="2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implementan las medidas de seguridad definidas en el plan de implementación. Se realizan actividades de concientización y capacitación para los empleados sobre las políticas y procedimientos de seguridad.</a:t>
            </a:r>
            <a:endParaRPr sz="2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1dea3e8f5c7_0_75"/>
          <p:cNvSpPr/>
          <p:nvPr/>
        </p:nvSpPr>
        <p:spPr>
          <a:xfrm>
            <a:off x="4682888" y="2142775"/>
            <a:ext cx="3423300" cy="3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realizan auditorías internas para verificar la efectividad del SGSI y se realiza una evaluación de cumplimiento con los requisitos de la norma ISO 27001.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1dea3e8f5c7_0_75"/>
          <p:cNvSpPr txBox="1"/>
          <p:nvPr/>
        </p:nvSpPr>
        <p:spPr>
          <a:xfrm>
            <a:off x="1101025" y="1631700"/>
            <a:ext cx="323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Implementación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1dea3e8f5c7_0_75"/>
          <p:cNvSpPr txBox="1"/>
          <p:nvPr/>
        </p:nvSpPr>
        <p:spPr>
          <a:xfrm>
            <a:off x="5448525" y="1631700"/>
            <a:ext cx="320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Evaluación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1dea3e8f5c7_0_75"/>
          <p:cNvSpPr/>
          <p:nvPr/>
        </p:nvSpPr>
        <p:spPr>
          <a:xfrm>
            <a:off x="8362788" y="2142775"/>
            <a:ext cx="3423300" cy="3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 revisa periódicamente el SGSI para asegurarse de que sigue siendo efectivo y se realizan mejoras continuas para mejorar la eficacia del sistema.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1dea3e8f5c7_0_75"/>
          <p:cNvSpPr txBox="1"/>
          <p:nvPr/>
        </p:nvSpPr>
        <p:spPr>
          <a:xfrm>
            <a:off x="8743800" y="1631700"/>
            <a:ext cx="320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Revisión y mejora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1dea3e8f5c7_2_3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dea3e8f5c7_2_34"/>
          <p:cNvSpPr txBox="1"/>
          <p:nvPr/>
        </p:nvSpPr>
        <p:spPr>
          <a:xfrm>
            <a:off x="2416050" y="6031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Casos de éxito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1dea3e8f5c7_2_34"/>
          <p:cNvSpPr/>
          <p:nvPr/>
        </p:nvSpPr>
        <p:spPr>
          <a:xfrm>
            <a:off x="354275" y="2217150"/>
            <a:ext cx="2931300" cy="385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 implementado la norma ISO 27001 en todas sus operaciones globales, lo que ha mejorado la seguridad de la información y ha permitido una mayor eficiencia en la gestión de riesgos.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1dea3e8f5c7_2_34"/>
          <p:cNvSpPr/>
          <p:nvPr/>
        </p:nvSpPr>
        <p:spPr>
          <a:xfrm>
            <a:off x="3413900" y="2217150"/>
            <a:ext cx="4149600" cy="37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empresa de telecomunicaciones, ha implementado la norma ISO 27001 para mejorar la gestión de riesgos y garantizar la seguridad de la información de sus clientes. Como resultado, ha mejorado su capacidad para identificar y mitigar los riesgos de seguridad de la información.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1dea3e8f5c7_2_34"/>
          <p:cNvSpPr/>
          <p:nvPr/>
        </p:nvSpPr>
        <p:spPr>
          <a:xfrm>
            <a:off x="7691825" y="2217150"/>
            <a:ext cx="4445100" cy="3957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 de las principales instituciones financieras de Colombia, ha implementado la norma ISO 27001 en sus operaciones globales para mejorar la seguridad de la información y la gestión de riesgos. Ha logrado una mayor eficacia en la identificación y mitigación de los riesgos de seguridad de la información.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1dea3e8f5c7_2_34"/>
          <p:cNvSpPr txBox="1"/>
          <p:nvPr/>
        </p:nvSpPr>
        <p:spPr>
          <a:xfrm>
            <a:off x="1414325" y="1631700"/>
            <a:ext cx="8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IBM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1dea3e8f5c7_2_34"/>
          <p:cNvSpPr txBox="1"/>
          <p:nvPr/>
        </p:nvSpPr>
        <p:spPr>
          <a:xfrm>
            <a:off x="4336400" y="1631700"/>
            <a:ext cx="230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Claro Colombia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1dea3e8f5c7_2_34"/>
          <p:cNvSpPr txBox="1"/>
          <p:nvPr/>
        </p:nvSpPr>
        <p:spPr>
          <a:xfrm>
            <a:off x="8638325" y="1631700"/>
            <a:ext cx="25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Banco Davivienda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1dea3e8f5c7_1_1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dea3e8f5c7_1_19"/>
          <p:cNvSpPr txBox="1"/>
          <p:nvPr/>
        </p:nvSpPr>
        <p:spPr>
          <a:xfrm>
            <a:off x="7126300" y="1070400"/>
            <a:ext cx="450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1dea3e8f5c7_1_19"/>
          <p:cNvSpPr txBox="1"/>
          <p:nvPr/>
        </p:nvSpPr>
        <p:spPr>
          <a:xfrm>
            <a:off x="-750" y="815400"/>
            <a:ext cx="6680400" cy="5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implementación de la norma ISO 27001 puede mejorar significativamente la seguridad de la información y la gestión de riesgos en una organización. Al cumplir con los requisitos de la norma, las organizaciones pueden identificar y mitigar los riesgos de seguridad de la información, implementar controles adecuados y establecer procesos de gestión de riesgos eficaces. Esto no solo puede ayudar a proteger la información confidencial de la organización, sino también mejorar su reputación y confianza del cliente.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1dea3e8f5c7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300" y="2096362"/>
            <a:ext cx="4742199" cy="316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dea3e8f5c7_1_19"/>
          <p:cNvSpPr txBox="1"/>
          <p:nvPr/>
        </p:nvSpPr>
        <p:spPr>
          <a:xfrm>
            <a:off x="9058788" y="525782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1dea3e8f5c7_1_28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dea3e8f5c7_1_28"/>
          <p:cNvSpPr txBox="1"/>
          <p:nvPr/>
        </p:nvSpPr>
        <p:spPr>
          <a:xfrm>
            <a:off x="7126300" y="1070400"/>
            <a:ext cx="450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1dea3e8f5c7_1_28"/>
          <p:cNvSpPr txBox="1"/>
          <p:nvPr/>
        </p:nvSpPr>
        <p:spPr>
          <a:xfrm>
            <a:off x="0" y="1031050"/>
            <a:ext cx="6891300" cy="5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norma ISO 27001 es un estándar internacional reconocido y aceptado para la seguridad de la información. Al implementar la norma, las organizaciones pueden demostrar su compromiso con la seguridad de la información y cumplir con los requisitos legales y regulatorios relacionados con la protección de datos y la privacidad. Además, puede proporcionar a las organizaciones una ventaja competitiva al permitirles acceder a nuevos mercados y socios comerciales que requieren un alto nivel de seguridad de la información.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1dea3e8f5c7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300" y="2063937"/>
            <a:ext cx="4742199" cy="3161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ea3e8f5c7_1_28"/>
          <p:cNvSpPr txBox="1"/>
          <p:nvPr/>
        </p:nvSpPr>
        <p:spPr>
          <a:xfrm>
            <a:off x="9058803" y="5225400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1dea3e8f5c7_2_1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dea3e8f5c7_2_19"/>
          <p:cNvSpPr txBox="1"/>
          <p:nvPr/>
        </p:nvSpPr>
        <p:spPr>
          <a:xfrm>
            <a:off x="560575" y="6236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Cibergrafía: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1dea3e8f5c7_2_19"/>
          <p:cNvSpPr txBox="1"/>
          <p:nvPr/>
        </p:nvSpPr>
        <p:spPr>
          <a:xfrm>
            <a:off x="372900" y="1362575"/>
            <a:ext cx="11819400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1: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https://cdn-icons-png.flaticon.com/512/3208/3208690.png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2: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https://www.pdcahome.com/wp-content/uploads/2013/03/normas-iso.png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3: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https://cdn-icons-png.flaticon.com/512/3779/3779252.png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4: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https://hard2bit.com/adecuacion-implantacion-iso-27001/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5: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https://www.deltaprotect.com/blog/que-es-iso-27001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6: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https://promovesolucoes.com/requisitos-da-iso-27001-para-lgpd/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7: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https://miracomosehace.com/diferencia-entre-normas-coso-iso-27001-cobit/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8: </a:t>
            </a: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https://hard2bit.com/adecuacion-implantacion-iso-27001/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Imagen 9 / 10:  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https://kryon.argontech.com.ar/articulos/importancia-de-la-norma-iso-27001-dentro-del-rpa/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6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1de12c57f2b_1_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de12c57f2b_1_9"/>
          <p:cNvSpPr txBox="1"/>
          <p:nvPr/>
        </p:nvSpPr>
        <p:spPr>
          <a:xfrm>
            <a:off x="916400" y="1273200"/>
            <a:ext cx="104649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 ISO 27001 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 de la información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g1de12c57f2b_1_9"/>
          <p:cNvSpPr txBox="1"/>
          <p:nvPr/>
        </p:nvSpPr>
        <p:spPr>
          <a:xfrm>
            <a:off x="863550" y="3534375"/>
            <a:ext cx="104649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Cinthia Serna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Times New Roman"/>
                <a:ea typeface="Times New Roman"/>
                <a:cs typeface="Times New Roman"/>
                <a:sym typeface="Times New Roman"/>
              </a:rPr>
              <a:t>Enmanuel Dominguez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 Morales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Times New Roman"/>
                <a:ea typeface="Times New Roman"/>
                <a:cs typeface="Times New Roman"/>
                <a:sym typeface="Times New Roman"/>
              </a:rPr>
              <a:t>Valentina Restrepo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dea3e8f5c7_0_8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dea3e8f5c7_0_8"/>
          <p:cNvSpPr txBox="1"/>
          <p:nvPr/>
        </p:nvSpPr>
        <p:spPr>
          <a:xfrm>
            <a:off x="689800" y="818104"/>
            <a:ext cx="7108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g1dea3e8f5c7_0_8"/>
          <p:cNvSpPr txBox="1"/>
          <p:nvPr/>
        </p:nvSpPr>
        <p:spPr>
          <a:xfrm>
            <a:off x="446800" y="1894025"/>
            <a:ext cx="75948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la protección de algo valioso de posibles amenazas, daños o peligros. En términos generales, la seguridad puede aplicarse a cualquier cosa que tenga valor, desde personas y bienes materiales hasta datos e información. La seguridad es un concepto amplio que se relaciona con la prevención, protección y mitigación de riesgos y amenazas.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g1dea3e8f5c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1175" y="2043900"/>
            <a:ext cx="3143651" cy="314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dea3e8f5c7_0_8"/>
          <p:cNvSpPr txBox="1"/>
          <p:nvPr/>
        </p:nvSpPr>
        <p:spPr>
          <a:xfrm>
            <a:off x="9604400" y="518755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dea3e8f5c7_0_1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dea3e8f5c7_0_14"/>
          <p:cNvSpPr txBox="1"/>
          <p:nvPr/>
        </p:nvSpPr>
        <p:spPr>
          <a:xfrm>
            <a:off x="6027150" y="670500"/>
            <a:ext cx="507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dea3e8f5c7_0_14"/>
          <p:cNvSpPr txBox="1"/>
          <p:nvPr/>
        </p:nvSpPr>
        <p:spPr>
          <a:xfrm>
            <a:off x="5451600" y="1636400"/>
            <a:ext cx="6225000" cy="443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 un recurso valioso para las personas y las organizaciones, ya que permite tomar decisiones informadas, mejorar la eficiencia y la productividad, y lograr los objetivos de la organización. Esta debe ser vulnerable a amenazas como la pérdida, la alteración, la divulgación no autorizada o el acceso no autorizado.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g1dea3e8f5c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075" y="1555000"/>
            <a:ext cx="3748000" cy="37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dea3e8f5c7_0_14"/>
          <p:cNvSpPr txBox="1"/>
          <p:nvPr/>
        </p:nvSpPr>
        <p:spPr>
          <a:xfrm>
            <a:off x="2375275" y="515740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dea3e8f5c7_2_8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dea3e8f5c7_2_8"/>
          <p:cNvSpPr txBox="1"/>
          <p:nvPr/>
        </p:nvSpPr>
        <p:spPr>
          <a:xfrm>
            <a:off x="522325" y="1022650"/>
            <a:ext cx="67017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¿Qué es la norma ISO 27001?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1dea3e8f5c7_2_8"/>
          <p:cNvSpPr txBox="1"/>
          <p:nvPr/>
        </p:nvSpPr>
        <p:spPr>
          <a:xfrm>
            <a:off x="794425" y="2234525"/>
            <a:ext cx="6157500" cy="3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 estándar internacional que establece los requisitos para implementar y mantener un Sistema de Gestión de Seguridad de la Información (SGSI) en una organización.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aplicable a cualquier tipo de organización, ya sea grande o pequeña, pública o privada, y en cualquier sector.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g1dea3e8f5c7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450" y="1829200"/>
            <a:ext cx="3990351" cy="33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dea3e8f5c7_2_8"/>
          <p:cNvSpPr txBox="1"/>
          <p:nvPr/>
        </p:nvSpPr>
        <p:spPr>
          <a:xfrm>
            <a:off x="9052025" y="513207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dea3e8f5c7_0_2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dea3e8f5c7_0_29"/>
          <p:cNvSpPr txBox="1"/>
          <p:nvPr/>
        </p:nvSpPr>
        <p:spPr>
          <a:xfrm>
            <a:off x="4694850" y="11586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Objetivo de la norma ISO 27001</a:t>
            </a:r>
            <a:endParaRPr sz="3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1dea3e8f5c7_0_29"/>
          <p:cNvSpPr txBox="1"/>
          <p:nvPr/>
        </p:nvSpPr>
        <p:spPr>
          <a:xfrm>
            <a:off x="5478600" y="2269825"/>
            <a:ext cx="57924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Busca establecer un marco de referencia para implementar un enfoque sistemático y estructurado para la gestión de la seguridad de la información en una organización, con el fin de proteger la información y mantener la confianza de las partes interesadas.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1dea3e8f5c7_0_29"/>
          <p:cNvPicPr preferRelativeResize="0"/>
          <p:nvPr/>
        </p:nvPicPr>
        <p:blipFill rotWithShape="1">
          <a:blip r:embed="rId4">
            <a:alphaModFix/>
          </a:blip>
          <a:srcRect l="12594" t="12806" r="9036" b="10323"/>
          <a:stretch/>
        </p:blipFill>
        <p:spPr>
          <a:xfrm>
            <a:off x="277675" y="1979500"/>
            <a:ext cx="4959050" cy="325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dea3e8f5c7_0_29"/>
          <p:cNvSpPr txBox="1"/>
          <p:nvPr/>
        </p:nvSpPr>
        <p:spPr>
          <a:xfrm>
            <a:off x="2318600" y="523825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dea3e8f5c7_0_37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dea3e8f5c7_0_37"/>
          <p:cNvSpPr txBox="1"/>
          <p:nvPr/>
        </p:nvSpPr>
        <p:spPr>
          <a:xfrm>
            <a:off x="853950" y="1093825"/>
            <a:ext cx="607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Beneficios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1dea3e8f5c7_0_37"/>
          <p:cNvSpPr txBox="1"/>
          <p:nvPr/>
        </p:nvSpPr>
        <p:spPr>
          <a:xfrm>
            <a:off x="294575" y="2172525"/>
            <a:ext cx="6735300" cy="3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implementación de la norma ISO 27001 puede proporcionar muchos beneficios a las organizaciones, como mejorar la seguridad de la información, cumplir con los requisitos legales y reglamentarios, aumentar la confianza de los clientes y mejorar la eficiencia y eficacia en la gestión de la seguridad de la información.</a:t>
            </a:r>
            <a:endParaRPr sz="26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1dea3e8f5c7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4950" y="2378075"/>
            <a:ext cx="4534575" cy="29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dea3e8f5c7_0_37"/>
          <p:cNvSpPr txBox="1"/>
          <p:nvPr/>
        </p:nvSpPr>
        <p:spPr>
          <a:xfrm>
            <a:off x="9073638" y="531315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dea3e8f5c7_0_43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dea3e8f5c7_0_43"/>
          <p:cNvSpPr txBox="1"/>
          <p:nvPr/>
        </p:nvSpPr>
        <p:spPr>
          <a:xfrm>
            <a:off x="4707450" y="586950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dea3e8f5c7_0_43"/>
          <p:cNvSpPr txBox="1"/>
          <p:nvPr/>
        </p:nvSpPr>
        <p:spPr>
          <a:xfrm>
            <a:off x="4582800" y="1471800"/>
            <a:ext cx="7609200" cy="54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Política de seguridad de la información: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La organización debe establecer, implementar y mantener una política de seguridad de la información que sea coherente con los objetivos de la organización y que se revise regularmente.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Evaluación de riesgos: 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organización debe realizar una evaluación sistemática de los riesgos de seguridad de la información, teniendo en cuenta los activos de información y las amenazas y vulnerabilidades asociadas.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D9EAD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1dea3e8f5c7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00" y="1997400"/>
            <a:ext cx="4161600" cy="286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dea3e8f5c7_0_43"/>
          <p:cNvSpPr txBox="1"/>
          <p:nvPr/>
        </p:nvSpPr>
        <p:spPr>
          <a:xfrm>
            <a:off x="2063400" y="4460375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dea3e8f5c7_0_4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dea3e8f5c7_0_49"/>
          <p:cNvSpPr txBox="1"/>
          <p:nvPr/>
        </p:nvSpPr>
        <p:spPr>
          <a:xfrm>
            <a:off x="683250" y="619375"/>
            <a:ext cx="735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Requisitos</a:t>
            </a:r>
            <a:endParaRPr sz="3600" b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dea3e8f5c7_0_49"/>
          <p:cNvSpPr txBox="1"/>
          <p:nvPr/>
        </p:nvSpPr>
        <p:spPr>
          <a:xfrm>
            <a:off x="610775" y="1503450"/>
            <a:ext cx="6960600" cy="5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Controles de seguridad de la información: 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organización debe implementar una serie de controles de seguridad de la información para mitigar los riesgos identificados en la evaluación de riesgos.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s-CO" sz="2400" b="1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Gestión de activos de información: </a:t>
            </a:r>
            <a:r>
              <a:rPr lang="es-CO" sz="2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 organización debe identificar y gestionar adecuadamente los activos de información que son críticos para sus operaciones.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D9EAD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1dea3e8f5c7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375" y="1930150"/>
            <a:ext cx="4490925" cy="29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dea3e8f5c7_0_49"/>
          <p:cNvSpPr txBox="1"/>
          <p:nvPr/>
        </p:nvSpPr>
        <p:spPr>
          <a:xfrm>
            <a:off x="9378238" y="4927850"/>
            <a:ext cx="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Times New Roman"/>
                <a:ea typeface="Times New Roman"/>
                <a:cs typeface="Times New Roman"/>
                <a:sym typeface="Times New Roman"/>
              </a:rPr>
              <a:t>imagen 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Panorámica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Milé MuñozClaros</dc:creator>
  <cp:lastModifiedBy>USUARIO</cp:lastModifiedBy>
  <cp:revision>1</cp:revision>
  <dcterms:created xsi:type="dcterms:W3CDTF">2022-09-05T15:33:11Z</dcterms:created>
  <dcterms:modified xsi:type="dcterms:W3CDTF">2023-03-16T20:58:19Z</dcterms:modified>
</cp:coreProperties>
</file>