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0:48:27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0 558 24575,'9'0'0,"-1"-1"0,1-1 0,-1 0 0,16-5 0,23-4 0,32-3 0,-54 8 0,-1 2 0,35-2 0,69 7 0,62-2 0,-115-11 7,9-1-104,-51 9-67,0-1 0,43-13 0,-42 10 183,68-10 0,70-9-19,-125 18 0,0 1 0,86-3 0,-813 11 538,388 1-532,329-1-6,0 1 0,-1 1 0,53 11 0,-62-8 0,0-2 0,1-1 0,34-1 0,-34-1 0,1 1 0,51 8 0,105 24 0,-159-30 0,51 1 0,-56-4 0,0 1 0,0 1 0,41 8 0,98 31 0,-251-39 0,17-15 0,53 8 0,-2 1 0,-26-1 0,7 1-179,0-2 0,1-1-1,-50-16 1,46 11-24,0 1 0,-58-4 0,56 11 203,-33-1 0,-120-24 0,75 10-221,28 5-75,51 8 264,0 2 1,-74 4 0,84 0 22,60 0 192,1 1 0,-1 0 1,1 2-1,-1 1 0,0 1 1,30 10-1,-32-8-171,0-1-1,0 0 1,1-2-1,37 2 1,-31-3 9,-1 1 0,40 10-1,-32-5-359,2-2 0,-1-1 0,48 0 0,-70-5 486,42 6-147,60 14 0,22 4 0,-6-2 34,25 3-555,-16-24 521,-105-4 0,-1 2 0,1 1 0,55 10 0,-24 3 698,-110-32 843,-342-77-1541,335 86 0,0 1 0,-60-1 0,4 1 0,-150-29-1422,172 25 825,45 6 544,-49-2 1,-134 9 2176,710-1-2351,-441 2-337,64 12 0,-33-4 556,83 13 8,-70-9 0,132 3 0,-152-17 0,1 3 0,-1 4 0,87 18 0,-115-17 0,78 4 0,14 2 0,-42-4 0,-261-11 1513,92 3-2314,-126-14 1,103 2 800,-156 4 0,209 6 0,6-1-251,-65-13 0,19 2 21,-1 1 230,-65-4 0,122 12 224,-41-8 0,-17-2 491,140 13 335,-30-1-1057,1 2-1,-1 0 1,47 9-1,-28-2 8,1-2 0,0-2 0,0-1 0,72-6 0,-19 1 0,275 2 0,-931 0 0,534-2 0,0 0 0,-31-8 0,28 5 0,-44-3 0,-22 8 0,861-2-632,-361 4-1611,-368-1 2076,1 1 0,59 11 0,-61-7 451,0-3 0,65 0 0,-824-3 2200,421-1-2444,1284 1-1887,-953 1 1801,55 11 0,10 0 52,94-10-6,-107-3 0,-80 1 12,0 0 0,0 1 0,0-1 0,0 0 1,0 0-1,0 0 0,-1 0 0,1 0 0,0 0 0,0 0 0,0-1 0,0 1 0,0 0 0,0 0 0,0-1 0,0 1 0,0-1 0,0 1 0,0-1 0,0 1 0,-1-1 0,1 1 0,0-1 0,0 0 0,-1 1 0,2-2 0,-3 1 34,0 0 0,1 0 0,-1 0 0,0 0 0,0 1 0,0-1-1,1 0 1,-1 0 0,0 1 0,0-1 0,0 1 0,0-1-1,0 1 1,0-1 0,-1 1 0,1-1 0,0 1 0,0 0-1,0 0 1,0 0 0,0 0 0,-2 0 0,-29-5 77,1 3 1,-1 0 0,-42 4-1,-51-2-64,45-12-63,52 6-315,-49-2 0,-89-5 299,-10 0-1739,26-1 1037,-9 1 495,-172 14 762,331-1-534,-40 3 1189,39-3-1142,0 0 0,0 1 1,-1-1-1,1 0 0,0 0 0,0 1 1,0-1-1,0 1 0,0-1 0,0 1 1,0-1-1,0 1 0,0 0 0,0-1 1,0 1-1,0 0 0,0 0 0,0 0 1,0 0-1,1 0 0,-1 0 0,0 0 1,1 0-1,-1 0 0,1 0 1,-1 0-1,1 0 0,0 0 0,-1 2 1,1-2-42,1 0 1,-1 0 0,0 0-1,1 0 1,-1 1 0,1-2-1,-1 1 1,1 0 0,0 0-1,-1 0 1,1 0 0,0 0-1,-1 0 1,1-1 0,0 1 0,0 0-1,0-1 1,0 1 0,0 0-1,0-1 1,0 1 0,0-1-1,0 0 1,0 1 0,0-1-1,0 0 1,2 1 0,34 4-36,-34-4 37,202 32-495,-162-24 280,0-3-182,0-2 0,81-2 0,-77-3 274,0 2 0,55 8 0,-24 0 137,0-3 0,96-6 0,32 2-2294,-82 11 1040,44 1 895,528-15 2082,-680 0-1746,-1-1 0,0-1 0,0 0 0,0-1 0,27-10 0,-24 8 0,0 0 0,0 1 0,24-3 0,-37 7 105,0 0 0,0 0 0,0 0-1,0-1 1,0 1 0,-1-1 0,1 0 0,0 0 0,-1-1 0,1 0 0,5-4 0,-8 5-62,-1 1 1,0 0-1,1-1 1,-1 1-1,0-1 0,0 1 1,0-1-1,0 0 1,-1 1-1,1-1 1,0 0-1,-1 0 0,1 1 1,-1-1-1,1 0 1,-1 0-1,0 0 0,0 0 1,0 0-1,0 1 1,0-1-1,0 0 0,-1 0 1,1 0-1,-1 0 1,1 1-1,-1-1 1,0 0-1,1 0 0,-1 1 1,0-1-1,0 1 1,0-1-1,0 0 0,-2-1 1,-1-1 33,0 0 0,0 0 0,0 0 0,-1 0 0,1 1 0,-1 0 0,0 0 0,1 0 0,-2 0 0,1 1 0,0 0 0,0 0 0,-1 0 0,1 1 0,-1 0 0,-10-1 0,-10 0-48,0 1 0,-39 4-1,19-1-24,-879 0-764,512-3 1395,2166 1-4558,-1712-2 4391,0-1 0,0-3 0,61-15 0,-97 20-451,-1 0-3,-1 1-1,1-1 1,-1 0 0,0 0 0,1 0-1,-1-1 1,0 1 0,0-1 0,1 1-1,-1-1 1,-1 0 0,1 0-1,0-1 1,4-4 0,-7 6 37,0 1 0,0-1 0,0 0 1,0 0-1,0 0 0,0 1 0,-1-1 0,1 0 1,0 0-1,0 1 0,-1-1 0,1 0 0,-1 0 0,1 1 1,-1-1-1,1 0 0,-1 1 0,1-1 0,-1 1 1,1-1-1,-1 1 0,0-1 0,1 1 0,-1-1 1,0 1-1,1-1 0,-1 1 0,0 0 0,0-1 0,-1 1 1,-25-12 313,27 12-364,-15-5-1,1 1 0,-1 0 0,0 2 0,0-1 0,-17 1 0,-81 4 0,42 0 0,-864-2-1609,770 14 1609,3 0 0,91-15 153,-70 3-859,119-1 625,1 2-1,-1 0 0,1 2 0,-28 9 0,48-14 93,0 0 0,-1 1 0,1-1 0,0 0 0,0 1 0,0-1 0,0 0 0,0 1 0,0-1 1,0 1-1,0 0 0,0-1 0,0 1 0,1 0 0,-1 0 0,0-1 0,0 1 0,1 0 0,-1 0 0,0 1 0,1-1 46,1-1 0,-1 1 1,1-1-1,-1 1 0,1-1 0,-1 1 1,1-1-1,0 1 0,-1-1 0,1 1 1,0-1-1,-1 0 0,1 1 0,0-1 1,-1 0-1,1 0 0,0 0 0,0 1 0,-1-1 1,2 0-1,50 5 1080,-13-3-1137,44 9 0,-45-5 0,54 2 0,976-8-3708,-472-1 3786,-578-1-91,0 0 1,0-1-1,0-1 1,0-1 0,24-9-1,35-9 991,-74 22-941,-1 1 0,1-1 0,-1 0 0,1 0 0,-1 0 1,0 0-1,1-1 0,-1 1 0,0 0 0,0-1 0,0 0 0,0 1 0,0-1 1,0 0-1,0 0 0,0 0 0,1-3 0,-3 4 4,1 0 0,-1 0 0,0-1 0,1 1 0,-1 0 0,0 0 0,0 0 0,0-1 0,0 1 0,0 0 0,0 0-1,0-1 1,0 1 0,-1 0 0,1 0 0,0 0 0,-1-1 0,1 1 0,-1 0 0,1 0 0,-1 0 0,0 0 0,1 0 0,-1 0 0,0 0 0,0 0 0,1 0 0,-1 0 0,0 0-1,0 1 1,0-1 0,0 0 0,0 1 0,-1-1 0,1 1 0,0-1 0,0 1 0,-2-1 0,-13-7 22,-1 1 0,1 1 0,-2 1 0,1 0 0,-1 1-1,1 1 1,-22-1 0,-130 4-137,76 3 107,-62-4-33,-169 3 0,197 10-606,-22 2-160,30-16 503,-66 4-239,126 7 483,55-9 36,0 1 0,1 0 0,-1 0 0,1 0 0,-1 0 0,1 1 0,-1-1 0,1 1 0,0 0 0,0 0 0,0 0 0,0 1 1,-3 2-1,5-4 19,1-1 0,0 1 0,0-1 0,0 1 0,0-1 1,0 1-1,0-1 0,1 0 0,-1 1 0,0-1 0,0 1 0,0-1 1,0 1-1,0-1 0,1 1 0,-1-1 0,0 0 0,0 1 1,1-1-1,-1 1 0,0-1 0,1 0 0,-1 1 0,0-1 1,1 0-1,-1 1 0,0-1 0,1 0 0,-1 0 0,1 0 0,-1 1 1,1-1-1,-1 0 0,1 0 0,-1 0 0,0 0 0,1 0 1,-1 0-1,1 0 0,27 9 363,-20-7-327,24 7-72,50 7 0,-13-3 0,22 0 0,-61-10 0,35 7 0,-26-3-17,1-2 1,0-2-1,0-2 0,43-4 1,-4 1-1170,-78 2 1178,104-1-798,148 18 0,-144-8 471,185-6 0,-143-5 312,-121 3 97,32 0 981,-58-1-1022,-1 0 0,0 0 0,1-1 1,-1 0-1,0 1 0,0-1 0,1 0 1,-1-1-1,0 1 0,0 0 0,0-1 1,0 0-1,4-3 0,-6 4 15,0 1 1,-1-1-1,1 1 1,-1-1-1,0 0 1,1 1-1,-1-1 0,1 0 1,-1 1-1,0-1 1,0 0-1,1 1 0,-1-1 1,0 0-1,0 0 1,0 1-1,0-1 1,0 0-1,0 0 0,0 1 1,0-1-1,0 0 1,0 0-1,0 1 1,0-1-1,0 0 0,-1-1 1,0 0 7,-1 0 1,1 0-1,0 1 0,-1-1 1,1 0-1,-1 1 1,0-1-1,1 1 1,-4-3-1,-43-21 10,46 24-64,-14-5 16,-1 1 0,0 0 0,0 1 0,0 1 0,-30-2-1,-91 5-710,92 2 467,-70-6 0,-395-18-1410,488 22 1603,-49 0-188,-132 16-1,142-5 137,8 0 80,-99 5 0,141-16 5,0 1 0,1 0 0,-1 0 0,1 1 0,-1 1 0,1 0 0,0 0 0,0 1 0,0 1 0,1-1 0,-20 13 0,29-16 16,0 0 1,0-1-1,0 1 0,0 0 1,0 0-1,0 0 0,0 0 1,1 0-1,-1 0 0,0 0 1,0 0-1,1 0 0,-1 0 1,1 0-1,-1 1 0,1-1 1,-1 0-1,1 0 0,0 1 1,-1-1-1,1 0 0,0 1 1,0-1-1,0 0 0,0 2 1,1-1 8,0 0-1,0 0 1,0 0 0,0 0 0,0 0 0,0-1 0,1 1 0,-1 0 0,0-1 0,1 1-1,-1-1 1,1 0 0,0 1 0,2 0 0,4 3-7,-1-1-1,2 0 1,-1 0-1,0-1 1,1 0-1,12 2 1,7-1 401,39-1 0,-38-2-4,37 6-1,40 10-541,1-4-1,117-1 1,-184-11 127,64 12 0,25 0 0,94 3-1583,-70-5 1302,31 4-733,116 11 819,-201-17-5,162-6 0,-134-5 2966,-126 2-2713,0 1 0,0-1 0,0 0 0,0 0-1,0 0 1,0 0 0,0 0 0,0 0-1,0 0 1,0 0 0,0 0 0,0 0 0,0-1-1,0 1 1,0 0 0,0-1 0,0 1-1,-1-1 1,1 1 0,0-1 0,0 1 0,0-1-1,-1 0 1,1 1 0,0-1 0,0-1-1,-1 1-38,-1 0 0,0 0 0,1 1 0,-1-1 0,0 0 0,0 0 0,0 0 0,0 1 0,0-1 0,0 1 0,0-1 0,0 0 0,0 1 0,0 0 0,0-1 0,0 1 0,0 0 0,0-1-1,0 1 1,0 0 0,0 0 0,-2 0 0,-21-5-14,-23-5 0,0 2 0,-76-3 0,92 10-172,-53-10 0,-10-1-432,-30-2 140,-21-1-493,-247 15 214,180 1 1499,199-1-520,1 1-1,0 0 1,-1 0 0,1 2-1,0-1 1,0 1-1,0 1 1,1 1 0,-13 5-1,23-9-235,0-1 0,0 0 0,0 1 0,0-1 0,0 1 0,0 0 0,0-1 0,0 1 0,1 0 0,-1 0 0,0-1 0,0 1 0,1 0 0,-1 0 0,0 0 0,1 0 0,-1 0 0,1 0 0,-1 0 0,1 0 0,0 0 0,-1 0 0,1 0 0,0 0 0,0 0 0,0 0 0,0 0 0,0 0 0,0 1 0,0-1 0,0 0 0,0 0 0,0 0 0,1 0 0,-1 0 0,0 0 0,1 0 0,-1 0 0,1 0 0,-1 0 0,1 0 0,0 0 0,-1 0 0,1-1 0,0 1 0,-1 0 0,1 0 0,0 0 0,0-1 0,0 1 0,1 0 0,3 3 0,0-1 0,0 0 0,0 0 0,1 0 0,-1 0 0,1-1 0,0 0 0,7 2 0,25 0 0,1 0 0,-1-3 0,52-4 0,-2 0 0,521 3 0,-566-2 0,0-3 0,68-15 0,-68 11 0,0 2 0,70-4 0,-63 12 0,-17 1 0,41-5 0,-64 2 0,-1-1 0,1 0 0,-1 0 0,1-1 0,-1 0 0,0 0 0,0-1 0,14-9 0,-22 13 0,-1 0 0,0 0 0,1 0 0,-1 0 0,0 0 0,1 0 0,-1-1 0,0 1 0,1 0 0,-1 0 0,0 0 0,1-1 0,-1 1 0,0 0 0,1 0 0,-1-1 0,0 1 0,0 0 0,0 0 0,1-1 0,-1 1 0,0 0 0,0-1 0,0 1 0,0 0 0,1-1 0,-1 1 0,0 0 0,0-1 0,0 1 0,0-1 0,0 1 0,0 0 0,0-1 0,0 1 0,0 0 0,0-1 0,0 1 0,0-1 0,-1 1 0,1 0 0,0-1 0,-19-5 0,-31 3 0,48 3 0,-439 2-1797,378 1 1797,-113 21 0,-20 1 0,192-25 0,-110 6 0,-183 33 0,205-18 0,-109 20 0,159-35 0,1 1 0,0 3 0,-55 20 0,95-30 0,-1 1 0,0-1 0,1 1 0,-1-1 0,1 1 0,-1 0 0,0 0 0,1 0 0,0 0 0,-1 0 0,1 0 0,0 0 0,-1 1 0,0 1 0,2-3 0,0 0 0,0 1 0,0-1 0,0 1 0,1-1 0,-1 1 0,0-1 0,0 0 0,0 1 0,1-1 0,-1 0 0,0 1 0,1-1 0,-1 0 0,0 1 0,1-1 0,-1 0 0,0 1 0,1-1 0,-1 0 0,1 0 0,-1 0 0,0 1 0,1-1 0,-1 0 0,1 0 0,-1 0 0,1 0 0,-1 0 0,0 0 0,2 0 0,51 6 0,29-7 1902,-34 0-2444,0 1 0,61 10 1,-38-2 558,118-1 0,44 4-412,34 11-1264,-93-11-731,433 1-226,-379-15 2447,560 3 2347,-761-1-2162,1-2 0,44-11-1,-43 8 268,-24 5-76,-1 0 0,1 0 0,-1 0 0,0-1 0,1 0 0,-1 0-1,0 0 1,0 0 0,0 0 0,0-1 0,-1 0 0,1 0 0,-1 0 0,0 0 0,6-8 0,-7 8-95,0 0 0,-1 0 1,0 0-1,1 0 1,-1 0-1,0-1 1,-1 1-1,1 0 0,0-1 1,-1 1-1,0-1 1,0 1-1,0-1 1,0 1-1,-1-1 0,1 1 1,-1 0-1,0-1 1,0 1-1,0 0 1,-3-6-1,0 3-69,1 1 0,-1 0 0,0 0-1,0 0 1,0 1 0,0 0 0,-1 0 0,0 0 0,-6-4-1,1 1-43,-1 0 0,0 1 0,-20-8-1,-47-7 2,-7-2 0,63 16 0,-1 1 0,0 2 0,-40-4 0,-17-3 0,50 5-32,-20-5-507,0 3 0,-54-3 0,-82-2-1164,-43-1 1187,-856 15-818,1058 1 2055,0 1 0,0 2 1,-27 7-1,43-10-91,26-2-355,-1 1 0,1 0 1,-1 1-1,1 0 1,14 5-1,23 3-240,14-3-32,-1-4-1,82-5 1,-34 0-1140,927 2-850,-859-13 1987,-13-1 0,-39 16-6,80-4-872,-55-24 878,-113 14 121,-40 11-75,0 1 1,0-1 0,0 1-1,0-1 1,0 1-1,0-1 1,0 0-1,-1 1 1,1-1-1,0 0 1,0 0 0,-1 0-1,1 0 1,0 1-1,0-3 1,-1 3 11,0-1 1,0 0 0,0 1-1,0-1 1,-1 0 0,1 1-1,0-1 1,0 1-1,0-1 1,-1 0 0,1 1-1,0-1 1,0 1 0,-1-1-1,1 1 1,-1-1 0,1 1-1,0-1 1,-1 1 0,1-1-1,-1 1 1,1-1-1,-1 1 1,0 0 0,1-1-1,-1 1 1,1 0 0,-1 0-1,0-1 1,-13-6-16,-1 1 0,1 0 0,-1 1 0,0 0 0,-1 2 0,1-1 0,-29-1 0,-117 5-177,80 3 84,-806-3-3301,727 13 3351,15 1 0,109-11 58,-1 2 1,1 2 0,0 1-1,-36 13 1,-54 12 2336,123-32-2277,0 0 0,-1 0-1,1 1 1,0-1 0,0 1 0,0-1-1,-1 1 1,2 0 0,-6 4 0,7-5-114,1-1 0,-1 1 0,1-1 1,-1 1-1,1-1 0,0 1 0,-1-1 0,1 1 1,0-1-1,-1 1 0,1 0 0,0-1 1,0 1-1,0 0 0,-1-1 0,1 1 0,0-1 1,0 1-1,0 0 0,0-1 0,0 1 1,0 1-1,1-1 22,-1 0 0,1-1 0,0 1 0,-1 0 0,1 0 0,0 0 0,-1 0 0,1-1 0,0 1 0,0 0 0,0-1 0,0 1 0,0-1 0,0 1 0,0-1 0,0 1 0,0-1 0,2 1 0,14 3-11,1 0 0,1-2-1,-1 0 1,0-1-1,1 0 1,32-5 0,0 2-9,662 1-1273,-384 1-920,-235-4 2187,128-23 0,-65 6 0,7-2-12,-66 9-498,138-4-1,-205 17 374,-1-2 0,0 0 0,38-11 0,86-30-279,-98 27 513,-45 13 115,0 1 1,-1-2-1,0 1 0,20-13 1,-28 16-103,0 0 0,0-1 1,0 1-1,0-1 0,0 1 0,0-1 1,-1 0-1,1 0 0,0 1 1,-1-1-1,0-1 0,1 1 0,-1 0 1,0 0-1,0 0 0,0-1 1,0 1-1,0 0 0,-1-1 0,1 1 1,-1-1-1,0 1 0,1-1 0,-1 1 1,0-1-1,-1 1 0,1-1 1,-1-3-1,0 3-51,-1 1 0,1-1 0,-1 1 0,0 0 1,0-1-1,0 1 0,0 0 0,0 0 0,0 0 0,0 0 0,-1 1 1,1-1-1,-1 1 0,1-1 0,-1 1 0,1 0 0,-5-1 0,-48-14-29,1 4-249,0 3 0,-109-5 0,67 13 219,-97 4 0,31 22-641,138-22 641,-1 1 0,1 2 0,1 0 0,-46 19 0,-30 8 0,16-7-1,-18 4 2,67-21-2,0 2 1,2 1-1,-1 2 1,2 2-1,-39 24 1,61-35 83,0 1 0,1 0 1,0 0-1,0 1 1,0 0-1,-7 9 0,13-13-56,0 0-1,0-1 0,0 1 1,0 0-1,1 0 0,-1 0 0,1 0 1,0 0-1,0 0 0,0 0 0,0 1 1,0-1-1,1 0 0,-1 1 0,1-1 1,0 0-1,0 1 0,0-1 1,1 0-1,-1 1 0,1-1 0,1 5 1,0-5-20,-1-1 1,0 1-1,1-1 1,-1 0-1,1 0 1,0 0 0,0 0-1,0 0 1,0 0-1,0-1 1,0 1-1,0-1 1,1 1-1,-1-1 1,5 2 0,48 14-19,-16-5 14,-22-6-3,0-1 0,0 0 0,1-2 0,-1 0 0,1-1 0,0 0 0,18-2 0,-9 0 0,0 2 0,28 5 0,12 3-441,0-4 1,1-2-1,84-6 0,-35 0 150,-57 2-471,64 0 268,133-16 0,-16-12-10,-164 17 413,-1 0 86,105-3 0,-138 11 226,-1-1-1,78-19 1,-18 2-223,-79 17 2,-1-1 0,-1-1 0,1-1 0,-1 0 0,0-2 0,29-17 0,-47 24 93,0 1-1,0-1 1,0 0 0,-1-1-1,1 1 1,-1 0 0,0-1-1,1 0 1,-1 1 0,0-1-1,0 0 1,-1 0 0,1 0-1,-1 0 1,1 0 0,-1-1-1,0 1 1,0 0 0,0-1 0,-1 1-1,1 0 1,-1-1 0,0 1-1,0-1 1,0 1 0,0-1-1,-1 1 1,-1-6 0,0 3-27,1 0 0,-2 0 1,1 1-1,-1-1 0,0 1 1,0 0-1,0 0 0,-1 0 1,0 0-1,0 1 1,0-1-1,0 1 0,-1 0 1,1 0-1,-9-4 0,-7-2-66,-1 1 0,-1 1 0,1 1 0,-1 1 0,-37-5 0,-9-4 0,21 7-90,-1 1 0,0 3-1,0 2 1,-67 6 0,8-2 1,54-1 89,-1 3 0,1 2 0,-83 21 0,-51 39-677,158-55 641,-28 10 36,31-12 0,1 1 0,0 0 0,-34 21 0,-10 6 0,51-28 0,1 0 0,-1 1 0,-18 14 0,13-8 156,17-12-83,-1 1 0,1-1 0,0 1 0,-7 8 0,-13 13 236,16-16-204,0-1 1,1 1-1,-9 13 1,16-20-106,0-1 0,0 1 0,1 0 0,0-1 0,-1 1 0,1 0 0,0 0 0,0 0 0,1 0 1,-1 0-1,1 0 0,-1 0 0,1 0 0,0 1 0,0-1 0,0 0 0,1 0 0,1 6 0,-2-7 0,1 0 0,0-1 0,1 1 0,-1 0 0,0 0 0,0-1 0,1 1 0,-1 0 0,1-1 0,-1 1 0,1-1 0,0 0 0,0 0 0,0 1 0,-1-1 0,1 0 0,0-1 0,0 1 0,4 1 0,47 9 0,-28-6 0,106 24 0,-100-24 0,0-1 0,0-2 0,0-1 0,43-4 0,-29 2 0,46 3 0,-27 10 0,-48-8 0,1 0 0,19 1 0,320-3-520,-183-4 345,250 2 175,-416 0 13,-1 0 0,1 0 0,-1-1 1,1 0-1,-1-1 0,0 1 0,1-1 1,-1 0-1,0-1 0,10-5 0,-14 7-3,-1 0-1,1-1 0,0 1 1,0-1-1,-1 0 0,1 1 1,-1-1-1,1 0 0,-1 0 1,0 0-1,0 0 1,1 0-1,-2 0 0,1 0 1,0 0-1,0-1 0,-1 1 1,1 0-1,-1-1 0,0 1 1,1 0-1,-1 0 1,0-1-1,0 1 0,-1 0 1,1-1-1,0 1 0,-1 0 1,0-1-1,1 1 0,-1 0 1,0 0-1,-1-3 0,-1 1 0,0-1-1,0 1 1,-1-1-1,1 1 0,-1 0 1,0 0-1,0 1 0,0-1 1,0 1-1,-1 0 0,1 0 1,-1 0-1,0 1 0,-6-3 1,-7-3-13,1 2 1,-34-9 0,-20 1-146,31 7-43,-52-17-1,51 13 193,-1 2 0,-1 1 0,-78-4 0,-304 8-1513,226 6 1088,147 1 655,0 2 0,0 3 0,-65 17 0,113-24-175,-50 8 104,40-7-158,-1 0 0,1 1 1,0 1-1,0 0 1,-21 9-1,30-10-5,-5 1 287,1 1-1,0 0 0,-15 13 0,23-18-255,0 1 0,0 0 0,0 0-1,1-1 1,-1 1 0,0 0 0,0 0 0,1 0-1,-1 0 1,1 0 0,-1 0 0,1 0 0,-1 0-1,1 1 1,0-1 0,-1 0 0,1 0-1,0 2 1,0-2-35,1 0 1,-1 0-1,1 0 0,-1 0 0,1 0 0,-1 0 0,1 0 1,0 0-1,-1 0 0,1 0 0,0-1 0,0 1 0,0 0 1,0 0-1,0-1 0,0 1 0,0-1 0,0 1 0,0-1 1,0 1-1,0-1 0,0 1 0,1-1 0,15 4 8,0 0 0,-1-1 0,1-2 0,0 1 0,0-2 0,0 0 0,23-4 0,12 2 0,346 1 0,-373 0 0,1-2 0,32-6 0,-29 3 0,34-2 0,-27 7-50,13-2-222,63-9-1,124-27 154,-223 37 165,-1 0 0,0-1 0,1-1-1,-1 0 1,-1-1 0,1 0 0,-1-1-1,0 0 1,0-1 0,0 0 0,-1-1-1,11-10 1,-20 17-41,0 0-1,1-1 1,-1 1-1,0 0 1,0-1-1,1 1 1,-1-1-1,0 0 1,-1 1-1,1-1 0,0 0 1,0 0-1,-1 1 1,1-1-1,-1 0 1,0 0-1,1 0 1,-1 0-1,0 1 1,0-1-1,0 0 1,0 0-1,0 0 1,-1-2-1,-1 0-2,1 1-1,-1 0 1,0 0-1,1-1 0,-1 1 1,-1 0-1,1 1 1,0-1-1,-1 0 1,0 1-1,-5-5 1,-1 1-4,0 0 1,0 0 0,-1 1-1,0 0 1,0 0 0,0 1 0,-19-4-1,-12 3 2,-1 3 0,-76 3 0,31 2 0,-603-3-1031,665 2 1031,-1 0 0,1 2 0,0 1 0,-25 9 0,23-7 0,-1 0 0,-53 5 0,59-9 0,-1 1 1,1 0 0,0 2 0,0 1 0,1 0 0,0 2 0,-27 14 0,47-23 18,1 0 0,0 0 0,-1 0 1,1 0-1,0 0 0,-1 0 1,1 1-1,0-1 0,-1 0 1,1 0-1,0 0 0,-1 0 0,1 0 1,0 0-1,0 1 0,-1-1 1,1 0-1,0 0 0,0 0 1,-1 1-1,1-1 0,0 0 0,0 0 1,-1 1-1,1-1 0,0 0 1,0 1-1,0-1 0,0 0 1,0 0-1,0 1 0,-1-1 1,1 0-1,0 1 0,0-1 0,0 0 1,0 1-1,0-1 0,0 0 1,0 1-1,0-1 0,0 0 1,0 1-1,1-1 0,-1 1 0,18 4 182,31-3-295,-47-2 124,451-2-30,-426 1-193,-1-2-1,1-1 1,50-15-1,-48 11 131,0 1-1,53-5 1,-43 8 63,-1-2 0,64-19 0,-12 3 0,-32 6 0,86-33 0,-85 27 0,-46 17 0,1-1 0,-1 0 0,0-1 0,0-1 0,23-16 0,-33 21 0,0 0 0,0 1 0,-1-1 0,1 0 0,-1-1 0,0 1 0,1 0 0,-1-1 0,-1 1 0,1-1 0,2-6 0,-3 7 0,-1 0 0,0 0 0,0 0 0,0 1 0,0-1 0,0 0 0,0 0 0,-1 0 0,1 1 0,-1-1 0,0 0 0,0 1 0,0-1 0,0 0 0,0 1 0,-1-1 0,1 1 0,-4-4 0,2 2 39,-1 0 1,0 0 0,1 1 0,-1-1-1,-1 1 1,1 0 0,0 1-1,-1-1 1,1 1 0,-1-1 0,-8-1-1,-59-13 626,45 12-842,-13-1 177,-1 2 0,1 1 0,-1 3 0,-53 5 0,3 11 0,49-8 0,19-2 0,1 1 0,-39 16 0,8-2 0,-154 61 0,187-73 0,0 1 0,1 2 0,0 0 0,-28 24 0,0-2 0,45-32 0,0-1 0,0 1 0,0-1 0,0 1 0,0 0 0,0 0 0,0 0 0,1 0 0,-1 0 0,1 0 0,-1 0 0,1 0 0,0 1 0,0-1 0,0 0 0,0 1 0,-1 3 0,2-5 0,0 0 0,0-1 0,0 1 0,0 0 0,1 0 0,-1 0 0,0 0 0,0-1 0,1 1 0,-1 0 0,0 0 0,1 0 0,-1-1 0,1 1 0,-1 0 0,1-1 0,-1 1 0,1 0 0,0-1 0,0 1 0,1 1 0,0-1 0,0 0 0,1 1 0,-1-1 0,0 0 0,1-1 0,-1 1 0,0 0 0,5 0 0,37 3 0,-1-2 0,71-5 0,-18 0 0,9 5 79,109-4-1993,-131-10 1914,16-1 0,38-1-587,42 0-276,-119 11 781,111-21 0,26-2-103,-96 13-37,-68 7 769,48-2 1,-45 9-547,-14 0-2,43-4 0,-61 2 1,1 1 1,-1-1 0,0 0 0,1 0-1,-1 0 1,0-1 0,0 0-1,0 1 1,0-2 0,0 1 0,-1 0-1,1-1 1,-1 1 0,1-1-1,5-6 1,-9 9 14,1-1-1,-1 0 1,1 1-1,-1-1 1,0 0-1,1 0 1,-1 1-1,0-1 1,1 0 0,-1 0-1,0 0 1,0 0-1,0 1 1,1-1-1,-1 0 1,0 0-1,0 0 1,0 0-1,-1 0 1,1 0-1,0 1 1,0-1-1,0 0 1,-1 0 0,0-1-1,0 0 60,0 0-1,-1 0 1,1 1 0,-1-1 0,1 0-1,-1 1 1,0-1 0,1 1-1,-1 0 1,-2-1 0,-4-3 219,-1 1 0,0 0 0,-17-4 0,-4 3-293,-1 1 0,1 1 0,0 2 0,-49 3 0,11 1 0,39-3-19,-48 0-374,-123 16 1,115-5 392,44-7 0,-53 13 0,-26 5 0,29-7 0,59-7 0,-43 17 0,48-15 0,0-1 0,-36 7 0,15-6 0,0 1 0,-82 32 0,63-24 0,156-17 1194,848-4-1895,-527 3 759,-1055-1-208,602 2 150,-56 10 0,-29 1 0,-11 1 0,-10-1 0,111-13 0,-53 2 0,82-2 0,0 2 0,0-1 0,0 1 0,0 1 0,0 0 0,1 0 0,-13 6 0,21-9 0,-1 0 0,1 0 0,-1 0 0,1 1 0,-1-1 0,1 0 0,0 0 0,-1 0 0,1 1 0,-1-1 0,1 0 0,-1 1 0,1-1 0,0 0 0,-1 1 0,1-1 0,0 0 0,-1 1 0,1-1 0,0 1 0,0-1 0,-1 1 0,1-1 0,0 1 0,0-1 0,0 1 0,0-1 0,-1 1 0,1-1 0,0 1 0,0-1 0,0 1 0,0-1 0,0 1 0,0-1 0,0 1 0,1-1 0,-1 1 0,0-1 0,0 0 0,0 1 0,0-1 0,1 1 0,-1-1 0,0 1 0,0-1 0,1 1 0,-1-1 0,0 0 0,1 1 0,-1-1 0,0 0 0,1 1 0,-1-1 0,1 0 0,-1 1 0,1-1 0,-1 0 0,0 0 0,1 0 0,-1 1 0,1-1 0,-1 0 0,1 0 0,-1 0 0,2 0 0,43 14 0,-35-11 0,24 4 111,1-2 1,1-1-1,-1-1 1,0-2-1,43-5 1,6 2 12,-37 2-124,0 2 0,71 12 0,-57-6 0,1-3 0,-1-2 0,63-6 0,-9 0 0,-51 3 0,-7 0 0,-43 0 0,-16 0 0,-892 0-2969,852 3 3082,0 1 0,-79 19 1,11-1 484,81-16-376,-53 18-1,37-10-108,10-8-157,30-6 64,0 0 0,1 0 1,-1 1-1,0-1 0,1 1 0,-1 0 0,1 1 0,0-1 0,-1 1 0,1 0 0,0 0 0,-5 3 1,8-4 12,1-1 0,-1 0 0,1 1 0,0-1 0,-1 0 0,1 1 1,0-1-1,-1 1 0,1-1 0,0 1 0,0-1 0,0 1 1,-1-1-1,1 1 0,0-1 0,0 1 0,0-1 0,0 1 0,0-1 1,0 1-1,0-1 0,0 1 0,0-1 0,0 1 0,0-1 1,0 1-1,0-1 0,0 1 0,1-1 0,-1 1 0,1 0 0,15 11 213,25-2-295,69 4-188,130 1 0,686-16 616,-919 1-327,-4 1-49,1-1 0,-1 0 0,0 0 0,1 0 0,-1 0 0,0-1 0,1 1 1,-1-1-1,0 0 0,1 0 0,-1 0 0,0-1 0,5-2 0,-8 3-3,0 0 0,0 0 0,-1 1 0,1-1 0,-1 0 0,1 0 0,0 1 0,-1-1 0,0 0 0,1 1 0,-1-1 0,1 1 0,-1-1 0,0 0 0,1 1 0,-1-1 0,0 1 0,0 0 0,1-1 0,-1 1 0,0 0 0,0-1 0,0 1 0,0 0 0,-25-12 0,12 7 0,-1 1 0,0 1 0,-1 0 0,1 0 0,-17 1 0,-82 3 0,45 1 0,-1054-1-5092,944 12 4933,4 1 164,144-12 565,0 2-1,-55 13 1,125-16 2925,12 1-3487,514-3 26,-552 1-34,0-1 0,0 0 0,0-1 0,0-1 0,0 0 0,0-1 0,-1 0 0,13-6 0,-24 10 0,-1 0 0,0 0 0,1-1 0,-1 1 0,0 0 0,1 0 0,-1 0 0,0-1 0,1 1 0,-1 0 0,0 0 0,1-1 0,-1 1 0,0 0 0,1 0 0,-1-1 0,0 1 0,0 0 0,0-1 0,1 1 0,-1-1 0,0 1 0,0 0 0,0-1 0,0 1 0,0 0 0,0-1 0,0 1 0,0-1 0,0 1 0,0 0 0,0-1 0,0 1 0,0-1 0,0 1 0,0 0 0,0-1 0,0 1 0,0-1 0,-17-12 0,-26-2 0,14 9 34,0 2 0,0 1 0,-47 2 0,37 1-798,-45-6 0,-440-73-1915,326 53 580,-66-12-2368,-83-8 2696,88 16 1743,-263-33 390,411 52 557,-99-4 1530,172 15-2379,13 1 767,-1-1 0,0-1 0,0-1 0,0-2 0,-39-9 0,88 8 2071,17 3-2893,-13 2 240,93 0-580,125 17-1,-89 7 356,-63-7-974,152 6-1,-166-19 945,95 18 0,-98-10 0,111 2 0,-96-9-592,135 23 0,-85-8 675,-68-9-77,-36-4 717,67 2 0,-68-9-251,-27 0 101,-27-1 364,-1133 1-3240,970-14 1816,4 1 17,-136 13 74,105 1 2847,203 1-1369,11 3-697,13 4-106,2-5-240,43 4-1,6 1-43,-3 6-313,1-4 0,134 6 1,-147-16 317,85 12 0,6-2-1509,6 0 1554,-19 2-62,242-8 1,-203-7-597,-81 4 467,104-5 163,-182 2 211,0-1 0,1-1 0,-1 0 0,-1-1 0,1-1 0,19-9 0,-28 12-118,1 0-1,-1-1 1,0 0 0,-1 0 0,1 0-1,0 0 1,-1 0 0,0-1 0,6-6-1,-8 8-85,0 0 0,0 0 0,0-1-1,0 1 1,-1 0 0,1 0 0,-1 0-1,1-1 1,-1 1 0,0 0 0,0-1-1,0 1 1,0 0 0,0-1 0,0 1-1,0 0 1,-1 0 0,0-1 0,1 1-1,-3-4 1,1 2-24,-1 0 0,1 0 0,-1 1 0,0-1 0,0 1 0,0 0 0,0 0 0,-1 0 0,1 0 0,-1 1 0,0-1 0,0 1 0,0 0 0,0 0 0,0 0 0,-8-1 0,-3-2 0,0 2 0,0-1 0,-24 0 0,-195-36-742,79 10-1103,30 10 332,27 2 490,-144-6 1,146 23 1022,-145-9 0,-547-8-49,517 20-894,-104-2 1314,363 0-119,-1 0 1,1 1-1,0 1 1,0 0-1,0 0 1,0 2-1,0-1 1,0 1 0,1 1-1,-15 7 1,26-12-207,0 1 0,-1-1 1,1 0-1,0 0 0,0 0 1,-1 0-1,1 1 1,0-1-1,0 0 0,-1 0 1,1 0-1,0 1 0,0-1 1,0 0-1,-1 0 0,1 1 1,0-1-1,0 0 1,0 1-1,0-1 0,0 0 1,-1 0-1,1 1 0,0-1 1,0 0-1,0 1 1,0-1-1,0 0 0,0 1 1,0-1-1,0 0 0,0 1 1,0-1-1,0 0 0,1 1 1,10 5 989,18-2-297,273-3-152,-144-3-1363,54 16 155,7-1-1430,299-14 411,-223 1 6559,-2867 0-8633,2559 0 3754,0 1 0,0 0 0,-20 5-1,31-6 51,0 1 0,-1-1 0,1 1 0,0-1 0,0 1 0,-1 0 0,1 0 0,0 0 0,0 0 0,0 0-1,0 0 1,0 0 0,0 1 0,0-1 0,1 1 0,-1 0 0,1-1 0,-1 1 0,1 0 0,-1 0 0,1 0 0,0 0-1,0 0 1,0 0 0,0 0 0,0 0 0,-1 4 0,3-4-53,-1-1 1,1 0-1,-1 1 0,1-1 1,-1 0-1,1 1 1,0-1-1,-1 0 0,1 0 1,0 0-1,0 0 0,0 0 1,0 0-1,0 0 0,0 0 1,0 0-1,0 0 1,0 0-1,1 0 0,-1-1 1,0 1-1,1-1 0,-1 1 1,0-1-1,1 1 0,-1-1 1,0 0-1,1 1 1,-1-1-1,2 0 0,49 4-54,-47-3 39,52-2-22,-38 0 0,1 1 0,-1 1 0,1 0 0,30 7 0,-2 1-298,1-3 0,0-2 0,1-1 0,60-6 0,-23 1 81,1356 1-843,-1432 1 1249,1 0 0,0-2 1,17-3-1,-25 4-124,-1 0 1,1 0-1,-1 0 0,1 0 1,-1-1-1,0 1 1,0-1-1,1 0 0,-1 0 1,0 0-1,-1 0 1,1-1-1,0 1 0,-1-1 1,4-3-1,-6 5-38,1 0-1,-1 0 0,0 0 1,0 0-1,1 0 1,-1 0-1,0 0 1,0 0-1,0 0 1,0 0-1,0 0 1,0 0-1,0 0 1,0 0-1,0 0 0,-1 0 1,1 0-1,0 0 1,-1 0-1,1 0 1,0 0-1,-1 0 1,1 1-1,-1-1 1,0 0-1,1 0 0,-1 0 1,0 1-1,1-1 1,-1 0-1,0 1 1,0-1-1,0 1 1,1-1-1,-1 1 1,0-1-1,0 1 1,0-1-1,-2 1 1,-47-17-206,39 14 263,-41-10-439,-1 3 0,0 3-1,-98-3 1,95 8 366,-208-26-2017,60 3 2003,128 19 296,-257-14-3057,-835 20 1262,791 1 2566,8-1 4238,405 0-5045,-1 1-1,0 2 1,46 9-1,-60-8-256,1-2 0,25 1 0,-28-2 0,0 0 0,0 1 0,25 7 0,106 20 0,-126-25 0,32 2-272,100-2 0,-99-5 5,95 11-1,-16 5 268,18 3 0,65 8 0,-143-19-154,111-4 1,-151-3 243,-871 1 588,408-2-151,409 1-494,1 1 0,-25 5 0,37-6-33,0 1-1,0 1 1,1-1-1,-1 0 0,1 1 1,-1 0-1,1 0 1,-1 1-1,1-1 1,0 1-1,0 0 0,0 0 1,-4 4-1,7-6 1,0 0 0,1 0 0,-1 0 0,0 0 0,0 0 0,1 0 0,-1 1 0,0-1 0,1 0 0,-1 0 0,1 1 0,0-1 0,-1 0 0,1 1 0,0-1 0,0 0 0,0 1 0,0-1 0,0 0 0,0 1 0,0-1 0,0 0 0,1 1 0,0 0 0,0 0 0,0 0 0,0 0 0,0-1 0,1 1 0,-1-1 0,1 1 0,-1-1 0,1 0 0,-1 1 0,1-1 0,0 0 0,0 0 0,3 1 0,4 2 0,0-1 0,0-1 0,0 1 0,1-2 0,13 2 0,262-3 11,-126-2-170,541 2-777,-686 0 936,-1-1 0,0 0 0,20-5 0,-31 6 0,1-1 0,-1 1 0,0-1 0,0 1 0,1-1 0,-1 0 0,0 0 0,0 0 0,0 0 0,0 0 0,0 0 0,0-1 0,0 1 0,0 0 0,0-1 0,-1 0 0,1 0 0,-1 1 0,1-1 0,-1 0 0,0 0 0,1 0 0,-1 0 0,0 0 0,0-1 0,-1 1 0,2-3 0,-2 3 14,-1 1 1,1-1-1,-1 1 0,1 0 1,-1-1-1,0 1 1,1 0-1,-1 0 1,0 0-1,0-1 0,0 1 1,0 0-1,0 0 1,0 0-1,0 0 0,0 0 1,0 1-1,-1-1 1,1 0-1,0 1 1,0-1-1,-1 0 0,-2 0 1,-40-13 471,34 11-436,-60-25 17,57 21-47,0 1-1,-1 1 0,1 0 0,-1 1 1,-1 0-1,-15-2 0,-485-48-2857,410 43 2489,-129-6 357,-840 18-689,1053 1 681,0 0 0,0 1 0,-22 7 0,-9 1 0,44-9 241,0 0 1,0 0-1,0 1 0,0 0 0,0 1 1,1 0-1,-10 6 0,12-7-92,1 0-1,0 0 1,0 0-1,0 1 0,0-1 1,1 1-1,0 0 1,-1 0-1,2 1 1,-1-1-1,0 1 1,-3 8-1,5-11-148,1 0 0,0-1 0,0 1 0,0-1 0,0 1 0,0 0 0,0-1 0,1 1 0,-1 0 0,1-1 0,-1 1 0,1-1 0,-1 1 0,1-1 0,0 1 0,-1-1 0,1 0 0,0 1 0,0-1 0,0 0 0,0 1 0,1-1 0,-1 0 0,0 0 0,0 0 0,1 0 0,-1 0 0,0 0 0,1-1 0,2 2 0,7 4 0,1-1 0,24 8 0,-21-8 0,12 3 0,1 0 0,0-3 0,45 5 0,9 1 0,-16-4 0,0-2 0,111-6 0,-58-1 0,1094 2-4105,-1203-1 4135,1 1 1,-1-2 0,1 0-1,-1 0 1,1-1 0,-1 0 0,0-1-1,-1 0 1,1 0 0,0-1-1,-1 0 1,11-9 0,-17 12 75,0-1-1,1 1 1,-1-1 0,0 0-1,0 0 1,-1 0 0,1-1 0,0 1-1,-1 0 1,0-1 0,0 0-1,0 0 1,-1 1 0,1-1 0,-1 0-1,0 0 1,0-1 0,0 1-1,0 0 1,-1 0 0,0 0 0,1 0-1,-2-1 1,1 1 0,0 0-1,-1 0 1,0 0 0,0 0 0,0 0-1,-1 0 1,1 0 0,-1 0-1,-2-4 1,1 2-96,-1 1 0,0 0 0,1 0 0,-2 1 0,1-1 0,0 1 0,-1 0 0,0 0 0,0 0 1,0 1-1,-6-4 0,-10-3-17,-38-13 0,1 0 12,39 15-5,0 2 0,-1 0 0,1 1 0,-1 1 0,-34-2 0,-11-3 0,-95-17 0,102 19-199,-1 2 0,-114 6-1,65 1 172,-12-1-312,-140-3-751,146-11 1091,-23-1 0,-222 15 0,327 1 69,1 1 1,-1 3-1,1 0 0,0 2 0,0 1 0,-29 13 1,56-20 52,0 0 0,0-1 0,0 1 1,1 1-1,-1-1 0,1 0 1,-1 1-1,1 0 0,0 0 0,-4 4 1,6-6-118,1 0 0,-1 0 1,1 0-1,-1 0 0,1 0 0,0 0 1,-1 0-1,1 0 0,0 0 1,-1 0-1,1 0 0,0 0 1,0 1-1,0-1 0,0 0 0,0 0 1,1 0-1,-1 0 0,0 0 1,0 0-1,1 0 0,-1 0 0,0 0 1,1 0-1,-1 0 0,1 0 1,0 0-1,-1 0 0,1 0 0,0 0 1,-1 0-1,1 0 0,0-1 1,0 1-1,0 0 0,0-1 1,0 1-1,0-1 0,0 1 0,0-1 1,0 1-1,2 0 0,8 5-5,1-1 0,0 0 0,1 0 0,-1-2 0,1 1 0,0-1 0,0-1 0,16 1 0,111-4 0,-64-2 0,143 3 298,1 0-3374,-2 0-1910,-186-1 4986,58-11 0,-57 6 0,55-2 0,-44 4-989,21-14 4082,39-25 2603,-97 39-5732,-5 3 36,1 0 0,-1 0 0,0-1 0,0 1 0,0-1 0,0 0 0,0 0 0,-1 1 0,1-1 0,0 0 0,-1-1 0,0 1 0,1 0 0,-1 0 0,0 0 0,0-1 0,0 1 0,0-1 0,-1 1 0,1-1 0,-1 1 0,1-1 0,-1 1 0,0-1 0,0 1 0,0-1 0,0 1 0,-1-1 0,1 1 0,-1-1 0,1 1 0,-1-1 0,0 1 0,0 0 0,0-1 0,0 1 0,0 0 0,-1 0 0,1-1 0,-1 1 0,1 0 0,-1 1 0,0-1 0,0 0 0,0 0 0,0 1 0,0-1 0,0 1 0,0 0 0,0 0 0,-1-1 0,1 1 0,0 1 0,-4-2 0,-8-2 0,-1 1 0,1 0 0,-22 0 0,-14-3 0,-24-10 0,43 8 0,0 2 0,0 1 0,-42-1 0,-481 7-1764,523 1 1712,1 1-1,-37 8 0,7 0 51,15-3 306,0 3 1,-72 26-1,110-34-206,0 0-1,0 1 1,0 0-1,0 1 1,1-1-1,-1 1 1,-10 11-1,16-15-91,-1 1 0,1-1 0,-1 0 0,1 1 0,0-1 1,0 1-1,0 0 0,0-1 0,0 1 0,0 0 0,0 0 0,0-1 0,1 1 0,-1 0 0,1 0 0,-1 0 0,1 0 1,0 0-1,0 0 0,-1 0 0,2 0 0,-1 0 0,0 0 0,0 0 0,0 0 0,1-1 0,-1 1 0,1 0 1,0 0-1,0 0 0,-1 0 0,1-1 0,0 1 0,0 0 0,1-1 0,-1 1 0,2 1 0,2 1-6,0-1 0,0 0 0,0 0 0,1 0 0,-1 0 0,1-1 0,0 0 0,9 2 0,50 9 0,-35-8 0,53 18 0,-61-16 0,1 0 0,0-2 0,0-1 0,34 3 0,72 6 0,-84-7 0,47 1 0,-71-6 0,1 2 0,29 6 0,-29-4 0,46 3 0,-37-7 0,16-1 0,88 14 0,-100-9 0,0-2 0,49-1 0,-51-3 0,0 2 0,64 10 0,-81-7 0,52 8 0,-64-12 0,-1 1 0,0-1 0,0 0 0,1 0 0,-1 0 0,0-1 0,0 1 0,1-1 0,-1 0 0,0 0 0,0 0 0,0 0 0,0 0 0,0-1 0,0 1 0,4-4 0,-6 4 0,-1 0 0,1 0 0,-1 1 0,1-1 0,-1 0 0,1 0 0,-1 0 0,0 0 0,1 1 0,-1-1 0,0 0 0,0 0 0,0 0 0,0 0 0,1 0 0,-1 0 0,-1 0 0,1 0 0,0 0 0,0 0 0,0 1 0,0-1 0,-1 0 0,1 0 0,0 0 0,-1 0 0,1 0 0,-1 1 0,1-1 0,-1 0 0,1 0 0,-1 1 0,1-1 0,-1 0 0,0 1 0,1-1 0,-1 0 0,0 1 0,-1-1 0,-2-3 0,0 1 0,0 0 0,-1 0 0,1 1 0,-10-4 0,-68-16 0,56 16 0,-38-13 0,29 8-41,-1 2 0,0 1-1,0 2 1,-1 1 0,-64 0 0,43 3-656,-159-23-2031,-43-1 3601,-153 26 996,407 1-1811,0-1 0,0 1 0,0 0 0,0 0 1,0 1-1,0-1 0,-6 4 0,11-5-49,0 0 0,0 1 0,0-1 0,0 1 1,0-1-1,0 1 0,0-1 0,1 1 0,-1 0 0,0-1 0,0 1 0,1 0 1,-1 0-1,0-1 0,1 1 0,-1 0 0,1 0 0,-1 0 0,1 0 0,-1 0 1,1 0-1,-1 0 0,1 0 0,0 0 0,0 0 0,0 0 0,-1 0 0,1 0 1,0 0-1,0 0 0,1 0 0,-1 0 0,0 0 0,0 0 0,0 0 0,1 0 1,-1 0-1,0 0 0,1 0 0,-1 0 0,1 0 0,-1 0 0,1 0 0,-1-1 1,1 1-1,0 0 0,-1 0 0,1-1 0,0 1 0,1 1 0,5 4-9,0 0 0,0-1 0,0 0 0,0 0 0,1 0 0,0-1 0,0 0 0,0-1 0,0 0 0,16 4 0,11 1 0,44 4 0,-70-11 0,71 5 0,119-6 0,-80-2 0,306 2 0,-406 1 0,1 1 0,35 8 0,-34-5 0,1-1 0,24 1 0,76-5 0,-1040 1-891,442-3 567,437 1 414,17 0 111,0 0-1,-35 5 0,52-3-175,1-1 0,-1 1 1,0 1-1,0-1 0,0 1 0,1-1 1,-1 1-1,1 1 0,0-1 0,-1 1 0,1-1 1,0 1-1,0 0 0,1 1 0,-1-1 1,-5 7-1,8-9-23,0 1 0,0-1 0,1 0 0,-1 0 1,0 0-1,1 0 0,-1 0 0,1 1 0,-1-1 0,1 0 1,0 0-1,0 1 0,-1-1 0,1 0 0,0 1 0,0-1 1,0 0-1,0 1 0,0-1 0,1 0 0,-1 1 0,0-1 1,1 0-1,-1 0 0,1 1 0,-1-1 0,1 0 0,-1 0 1,1 0-1,0 0 0,0 1 0,-1-1 0,1 0 0,0-1 1,0 1-1,0 0 0,0 0 0,0 0 0,1 0 0,-1-1 0,0 1 1,0-1-1,0 1 0,0-1 0,1 1 0,-1-1 0,2 1 1,5 2-5,1 0 1,0-1-1,0 0 1,0-1 0,12 1-1,273-1 2,-132-4 0,-11 1 116,161 5-2341,-203 9 1104,34 2 1035,-17-15 86,57 2 0,-87 12-145,-62-7 38,56 2 0,58-9 1935,-593 1-1492,402-2-336,-52-9 0,-19-2 0,-29 0 0,-38-2 0,115 14 0,-86-13 0,53 4-291,-187 7 1,143 5 163,76-2 1339,134-1-283,-28-1-909,-1 2-1,1 2 1,62 10-1,-64-6-107,0-1-1,0-2 1,49-3-1,34 3-191,-44 9 280,7 1 0,116 14-716,-134-16 221,106 5 1,-124-13 101,48 9 1,-5 0 401,-2-1-9,-44-4-119,57 1 0,-85-8 101,-4 1 220,0-1-1,0 0 0,0-1 1,16-3-1,-27 4-149,1-1 1,0 1-1,-1 0 1,1-1-1,0 0 0,-1 1 1,1-1-1,-1 0 1,1 0-1,-1 0 0,1 1 1,-1-2-1,0 1 1,1 0-1,-1 0 0,0 0 1,0-1-1,0 1 1,0 0-1,0-1 1,0 1-1,0-1 0,0 1 1,-1-1-1,1 0 1,0 1-1,-1-1 0,0 0 1,1 1-1,-1-1 1,0 0-1,0 0 0,0 1 1,0-1-1,0 0 1,-1-3-1,0 2-31,0 0 0,0 0 0,-1 0 0,1 0 0,-1 0 0,0 1 0,0-1 0,0 0 0,0 1 0,-1-1 0,1 1-1,0 0 1,-1 0 0,0 0 0,1 0 0,-1 0 0,0 1 0,0-1 0,0 1 0,-6-2 0,-9-3-30,0 0 1,-25-4-1,38 9 20,-10-2-11,-33-8 0,0 3 0,-98-5 0,-570 14 0,691 0 0,0 2 0,-34 7 0,31-5 0,-46 4 0,-59-10 0,-52 2 0,159 3 0,25-4 0,0 0 0,0 0 0,0 0 0,0 0 0,0 1 0,0-1 0,0 0 0,0 0 0,0 1 0,0-1 0,0 1 0,0-1 0,0 1 0,0-1 0,0 1 0,0 0 0,1-1 0,-1 1 0,0 0 0,1 0 0,-1-1 0,0 2 0,1-1 0,1-1 0,-1 1 0,0-1 0,1 0 0,-1 1 0,1-1 0,-1 0 0,1 0 0,0 1 0,-1-1 0,1 0 0,-1 0 0,1 0 0,-1 1 0,1-1 0,0 0 0,-1 0 0,1 0 0,-1 0 0,1 0 0,0 0 0,-1 0 0,1-1 0,-1 1 0,1 0 0,-1 0 0,1 0 0,0-1 0,26-5 0,-20 4 0,55-15 0,-46 12 0,1 0 0,0 1 0,30-3 0,140 7 37,23-1-553,-128-11 411,-54 6 109,47-2 1,-53 7-5,-1 0 0,0-2 0,0-1 0,0 0 0,31-12 0,-49 15 3,-1 0-1,1 0 1,-1 0 0,0 0-1,1-1 1,-1 1-1,0-1 1,0 1 0,0-1-1,0 0 1,0 0 0,0 0-1,-1 0 1,1 0 0,-1-1-1,1 1 1,-1 0 0,0-1-1,1-3 1,-1 5 7,-1 0-1,0 0 1,0 0 0,0 0 0,0 0-1,0 0 1,0 0 0,0 0 0,-1 0 0,1 0-1,0 0 1,0 0 0,-1 0 0,1 0-1,-1 1 1,1-1 0,-1 0 0,1 0-1,-1 0 1,0 0 0,-1-1 14,0 1 1,0-1-1,1 1 1,-1 0-1,0-1 0,0 1 1,0 0-1,-1 1 1,1-1-1,0 0 0,0 1 1,-3-1-1,-10-2-24,-27-7 0,0 3 0,-77-4 0,-624 12-594,726 1 640,-1 0-1,1 1 1,0 1 0,0 0 0,1 2-1,-1 0 1,1 0 0,0 2-1,1 0 1,0 1 0,0 0 0,-16 14-1,27-20-45,1 0 0,-1 1 0,1-1 0,0 1 0,0 0 0,0 0 0,1 0 0,-1 0 0,1 0 0,0 1 0,0-1 0,1 1 0,-1-1 0,1 1 0,0-1 0,0 1 0,0 0 0,1 0 0,0 0 0,0-1 0,0 1 0,0 0 0,3 8 0,-2-4 0,1 0 0,1-1 0,-1 1 0,2 0 0,-1-1 0,1 0 0,0 0 0,1 0 0,0-1 0,0 1 0,10 11 0,-4-10 0,-1 0 0,1 0 0,0-1 0,1 0 0,0-1 0,0 0 0,1-1 0,0-1 0,0 0 0,0 0 0,1-2 0,-1 1 0,18 1 0,26 5 0,-33-5 0,1-1 0,28 1 0,503-4-2286,-259-3 2162,-260-1 124,1-1 0,-1-2 0,0-1 0,-1-2 0,42-17 0,-57 20 0,50-11 0,-49 12 0,0 0 0,23-9 0,-25 7-25,-11 4 61,0-1-1,0 1 1,-1-2-1,12-6 1,-18 9 59,1 0 0,-1 0 0,1-1-1,-1 1 1,0-1 0,0 1 0,0-1-1,0 0 1,0 0 0,-1 0 0,1 0 0,-1 0-1,0 0 1,0 0 0,0 0 0,1-5 0,-1 1-49,0 0 1,0 0 0,-1-1 0,0 1 0,0 0 0,0 0-1,-1 0 1,-1 0 0,1 0 0,-1 1 0,0-1-1,0 0 1,-1 1 0,-5-11 0,3 10-52,0 0 0,0 1 1,-1-1-1,1 1 0,-2 0 1,1 0-1,-1 1 0,1 0 0,-2 0 1,1 1-1,-13-7 0,-127-59 5,108 53-258,-1 2 0,-1 1-1,0 2 1,-77-13 0,21 5 449,53 10-191,-82-16 0,32 14-276,-128-2 0,-123 15 166,327 1 245,1 0 0,0 2 0,-1 0 0,1 1 0,1 0 0,-1 1 0,-26 14 0,25-11-35,11-6-63,1 0 0,1 0 1,-1 1-1,0 0 0,1 0 0,0 0 1,0 1-1,0 0 0,0 0 0,1 0 1,0 0-1,0 1 0,0 0 1,1 0-1,0 0 0,-3 7 0,-1 7-49,1 1-1,1 0 0,-4 38 0,-2 3 13,6-40 0,1 1 0,-1 30 0,4-18 0,5 47 0,-2-70 0,0 1 0,1-1 0,0 1 0,0-1 0,2 0 0,-1 0 0,8 13 0,-8-21 0,-1 0 0,1 1 0,0-2 0,0 1 0,0 0 0,0-1 0,1 0 0,-1 0 0,1 0 0,0 0 0,0-1 0,0 0 0,0 0 0,1 0 0,6 1 0,6 1 0,1 0 0,-1-2 0,24 1 0,255-5 0,-251-3-316,0-3-1,66-20 1,-28 6 244,133-46 72,-189 56-140,-1-1 0,47-29 0,7-4 114,-46 31 26,-22 9 0,0 0 0,-1 0 0,14-10 0,-22 14 61,0-1-1,0 0 1,0-1-1,0 1 0,-1-1 1,1 1-1,-1-1 0,0 0 1,0 0-1,-1-1 1,1 1-1,-1 0 0,0-1 1,0 0-1,0 1 0,0-1 1,-1 0-1,0 0 1,0 0-1,-1 0 0,1 0 1,-1-6-1,1 2-48,-1-1 0,0 1 1,-1 0-1,0 0 0,0 0 0,-4-13 0,4 17-12,-1 1-1,0-1 1,-1 1-1,1 0 1,-1-1-1,1 1 1,-1 1-1,0-1 1,-1 0-1,1 1 1,-1-1-1,1 1 1,-8-5-1,-28-15 1,-1 2 0,0 1 0,-85-27 0,108 42-57,0 1 1,0 1-1,0 1 0,-21-1 0,18 2-90,0-1 1,-33-7-1,11 1 30,1 2-1,-1 2 1,-1 1-1,-74 6 1,20 0-41,-32-6 99,-142 6-122,248 1 251,1 0 1,0 1 0,0 1-1,-39 17 1,33-11 47,-57 13 0,66-20-81,1 0 0,0 1-1,0 1 1,1 1 0,0 0 0,0 1 0,-19 14-1,28-18 13,0 1 0,1-1-1,0 1 1,0 1-1,1-1 1,0 1-1,0 1 1,0-1 0,1 1-1,0 0 1,1 0-1,-1 0 1,2 0-1,-1 1 1,1 0 0,-3 16-1,5-23-48,1 1 0,0 0 0,0-1 0,0 1 0,0-1 0,0 1 0,1 0 0,-1-1 0,1 1 0,0-1 0,-1 1 0,1-1 0,0 1 0,1-1 0,-1 0 0,0 1 0,1-1 0,-1 0 0,1 0 0,0 0 0,0 0 0,-1 0 0,1-1 0,0 1 0,1 0 0,-1-1 0,0 0 0,0 1 0,5 1 0,6 1 0,0 1 0,1-2 0,-1 0 0,24 2 0,4 2 0,5 0 0,1-1 0,0-2 0,-1-3 0,53-4 0,-1 1 0,87-12 68,2 1-922,-157 11 854,-1-1 0,0-2 0,56-15 0,5-2 0,69-6 0,-142 25 0,1 0 0,-1-1 0,0-1 0,-1 0 0,1-1 0,-1-1 0,19-11 0,-32 15-1,0 1 1,0-1 0,0 1-1,-1-1 1,1 0 0,-1 0-1,0 0 1,0-1 0,0 1-1,0 0 1,-1-1 0,1 1 0,-1-1-1,0 1 1,0-1 0,0 0-1,-1 1 1,1-5 0,-1 5 29,1 1 0,-1-1 1,0 0-1,-1 1 0,1-1 1,0 1-1,-1-1 1,1 1-1,-1-1 0,0 1 1,0-1-1,0 1 0,0 0 1,0-1-1,0 1 0,-1 0 1,1 0-1,-1 0 0,1 0 1,-1 0-1,0 0 0,0 0 1,0 1-1,0-1 1,0 1-1,-5-3 0,-12-3-29,0 0 0,-1 1 0,1 1 0,-1 1 0,-1 1 0,-20-1 0,-127 5 0,72 2 0,57-4 0,0 2 0,-1 1 0,1 3 0,-68 16 0,2 2 0,69-16 0,-61 19 0,55-9 0,30-11 0,-1 0 0,0-1 0,0-1 0,-1 0 0,-14 1 0,4-1 0,-1 1 0,1 1 0,1 1 0,0 1 0,0 1 0,-32 17 0,50-24 0,1 1 0,0 0 0,0 0 0,0 0 0,0 0 0,1 0 0,-1 1 0,1-1 0,-4 7 0,6-9 0,1-1 0,0 1 0,-1 0 0,1-1 0,0 1 0,0 0 0,-1-1 0,1 1 0,0 0 0,0-1 0,0 1 0,0 0 0,0 0 0,0-1 0,0 1 0,0 0 0,0-1 0,0 1 0,0 0 0,1-1 0,-1 1 0,0 0 0,0-1 0,1 1 0,0 1 0,0-1 0,1 0 0,-1 0 0,1 0 0,-1 0 0,1 0 0,0 0 0,0 0 0,-1 0 0,1-1 0,0 1 0,0 0 0,0-1 0,0 0 0,2 1 0,39 3 0,-1-2 0,57-5 0,-13 0 0,-55 1 0,0-1 0,0-2 0,43-12 0,-40 9 0,0 0 0,48-2 0,-53 8 0,18 0 0,62-10 0,-43-4 0,-40 10 0,0 0 0,41-3 0,-40 5 0,-1-1 0,0-1 0,0-1 0,0-1 0,-1-2 0,40-20 0,-63 29 0,0 0 0,0 0 0,0 0 0,0 0 0,1-1 0,-1 1 0,-1-1 0,1 1 0,0-1 0,0 0 0,-1 1 0,1-1 0,-1 0 0,1 0 0,-1 0 0,0 0 0,0-1 0,0 1 0,0 0 0,0 0 0,0-1 0,-1 1 0,1 0 0,0-4 0,-2 4 0,1 0 0,0 0 0,-1 0 0,0 0 0,1 0 0,-1 1 0,0-1 0,0 0 0,0 0 0,0 1 0,0-1 0,-1 1 0,1-1 0,0 1 0,-1-1 0,1 1 0,-1 0 0,1 0 0,-1 0 0,0 0 0,1 0 0,-1 0 0,0 0 0,0 0 0,0 1 0,0-1 0,1 1 0,-1-1 0,0 1 0,-2 0 0,-30-4 0,0 1 0,0 2 0,-50 4 0,-1 1 0,-550-5 0,616 3 0,0 0 0,0 1 0,0 1 0,1 1 0,-1 1 0,1 0 0,-18 10 0,34-16 0,0 1 0,0 0 0,0 0 0,0 0 0,0 0 0,0 0 0,0 0 0,1 0 0,-1 0 0,0 1 0,1-1 0,-1 1 0,1-1 0,0 1 0,-1 0 0,1-1 0,0 1 0,0 0 0,0 0 0,0 0 0,0 0 0,1 0 0,-1 0 0,1 0 0,-1 0 0,1 0 0,0 0 0,-1 0 0,1 0 0,1 4 0,0-2 0,0-1 0,0 0 0,0 1 0,1-1 0,0 0 0,0 0 0,0 0 0,0 0 0,0 0 0,0-1 0,1 1 0,-1-1 0,1 1 0,0-1 0,0 0 0,0 0 0,4 2 0,6 3 0,0-1 0,1 0 0,-1-1 0,1-1 0,1 0 0,-1-1 0,0-1 0,16 2 0,20-2 0,52-5 0,-18 0 0,498 3 0,-575 1 0,-4-1 0,1 0 0,-1 0 0,0 0 0,1 0 0,-1 0 0,0-1 0,1 1 0,-1-1 0,0 0 0,0 0 0,0 0 0,0 0 0,6-4 0,-9 5 0,0-1 0,0 1 0,1 0 0,-1 0 0,0-1 0,0 1 0,0 0 0,0-1 0,0 1 0,-1 0 0,1-1 0,0 1 0,0 0 0,0-1 0,0 1 0,0 0 0,0-1 0,0 1 0,-1 0 0,1 0 0,0-1 0,0 1 0,0 0 0,-1 0 0,1-1 0,0 1 0,0 0 0,-1 0 0,1 0 0,0-1 0,0 1 0,-1 0 0,1 0 0,0 0 0,-1 0 0,1 0 0,0 0 0,-1-1 0,1 1 0,0 0 0,-1 0 0,1 0 0,0 0 0,-1 0 0,1 0 0,0 0 0,-1 1 0,-18-5 0,-21 1 0,-52 2 0,59 2 0,-1-1 0,1-2 0,-34-6 0,-8-2-579,-1 3 0,-1 3-1,-81 7 1,30-1-583,-364-2 1502,449 5 229,25 4 50,18-9-582,0 1 1,0-1 0,-1 1-1,1-1 1,0 1-1,0-1 1,0 1 0,0-1-1,0 1 1,0 0-1,0-1 1,0 1 0,0-1-1,0 1 1,0-1-1,0 1 1,0-1 0,0 1-1,0 0 1,1-1-1,-1 1 1,0-1 0,0 1-1,1-1 1,-1 0-1,0 1 1,1-1 0,-1 1-1,0-1 1,1 1-1,-1-1 1,1 1 0,2 1 17,0 1 1,0-1 0,1 0-1,-1 0 1,0 0 0,1-1 0,-1 1-1,1-1 1,-1 0 0,1 0 0,0 0-1,0 0 1,5 0 0,57 1-188,-49-3 194,-12 1-62,25 0 0,0 1 0,0 1 0,49 9 0,27 7 41,-41-8-775,84 5 585,-25-4 159,-53-4-54,133-5 0,19 0-116,-139 10 160,-52-6 0,48 2 0,380-7-2073,-222-2 5122,-244 0-3031,1 0 1,-1 0-1,0-1 1,0 1-1,-5-4 1,-23-5-26,-27 4 7,-1 2 0,-78 6 0,35 1 0,-695-4 0,2486 1-5636,-966 0 8973,-725 0-3059,-1-1 1,0 0-1,1-1 0,-1 0 0,-6-2 1,-22-7-351,-23 5 253,0 2 1,-82 6-1,43 0-24,-645-2-3497,667 4 3127,-115 19 0,115-11 1,-115 4 0,113-17 1757,58 1-412,52 0-467,1611 0-688,-1611-2 20,0-2 1,39-8 0,-24 3 149,-34 7 112,-1-2 0,21-6-1,-32 9-262,0 0 0,0 0-1,0-1 1,0 1 0,0-1 0,0 1 0,-1-1-1,1 0 1,0 0 0,-1 0 0,1 0-1,-1-1 1,0 1 0,0-1 0,0 1-1,3-6 1,-5 7 3,0 1 0,1-1 0,-1 1 0,0-1 0,0 1 0,0-1 0,0 1 0,0-1 0,0 1 0,0-1 0,0 1 0,0-1 0,0 1 0,0-1 0,0 1 0,0-1 0,0 1 0,0-1 0,0 1 0,-1-1 0,1 1 0,0-1 0,0 1 0,-1-1 0,1 1 0,0-1 0,-1 1 0,1 0 0,0-1 0,-1 1 0,0-1 0,-18-2 0,-21 10 0,8 3 0,11-3 0,0-1 0,0-1 0,-40 5 0,22-5 30,-68 16-1,67-11-449,-63 6 1,-132-14 359,9-2-964,114 13 1035,-32 1-200,108-11 397,-1 2 1,1 1-1,-41 13 1,9-2-7,186-15 804,-77-1-1095,62 11 0,-59-5-125,50 0 1,898-7-3451,-433-1 3086,-536 0 714,-1-1 1,1-1-1,-1 0 0,0-2 0,0-1 0,-1 0 0,1-2 0,-1 0 0,-1-2 0,0 0 0,25-17 0,-42 24 5,0 0 0,1-1 0,-1 1 0,-1-1 0,1 1 0,0-1 0,-1 0 0,0 0 0,0 0 0,0-1 0,0 1 0,-1 0 0,1-1 0,-1 1 0,-1-1 0,1 1 0,0-1 0,-1 1 0,0-6 1,0 5-118,0-1 1,0 1-1,-1-1 1,0 1 0,0 0-1,0-1 1,-1 1-1,1 0 1,-1 0 0,-1-1-1,1 2 1,-1-1-1,1 0 1,-2 0 0,-4-5-1,2 4-24,0 0 0,-1 1 0,1 0 0,-1 0 0,-1 0 0,1 1 0,-1 1 0,1-1 0,-1 1 0,0 0 0,0 1 0,-13-3 0,-4-2 5,0 0 0,-34-17 0,37 14-70,-1 2 0,-45-12 0,-120-22-891,107 22 408,0 3 0,-1 3 0,-107-3-1,-494 19 549,656-1 2,0 1 0,0 2 0,-45 11 0,-78 32-48,86-26-91,-12 9-764,48-18 696,-37 11 1,51-19 264,1 0 0,-1 1 1,1 1-1,0 0 0,1 0 0,0 1 0,0 1 1,0 0-1,1 1 0,0 0 0,1 0 0,-12 15 0,19-21 72,1 0-1,0 0 1,0 1-1,1-1 1,-1 1-1,0-1 1,1 1-1,0-1 1,0 1-1,0 0 1,1 0-1,-1 0 1,1-1-1,0 1 1,0 0-1,0 0 1,0 0-1,1 0 1,-1-1-1,1 1 1,0 0-1,0-1 1,1 1-1,-1 0 1,1-1-1,3 6 1,-1-4-104,-1 0 0,1-1 1,0 1-1,1-1 0,-1 0 1,1 0-1,0 0 0,0-1 1,0 0-1,0 0 0,1 0 1,-1 0-1,1-1 0,0 0 1,-1 0-1,9 1 0,138 35-28,-131-32 0,-1-1 0,0-2 0,0 0 0,1-2 0,21 0 0,-18-1 0,1 1 0,31 6 0,129 26 0,-149-27-215,0-3-1,58-1 1,-56-2 232,0 1-1,42 8 0,16 2-403,-1-4-1,152-7 0,-95-3 156,419 3-516,-550-1 948,1-1 0,0 0 0,0-2-1,-1-1 1,0-1 0,0-1 0,23-10-1,-41 15-163,0 0 0,0 0 0,1 0-1,-1 0 1,-1-1 0,1 0 0,0 1-1,-1-1 1,1 0 0,-1 0-1,0-1 1,0 1 0,0 0 0,0-1-1,-1 1 1,1-1 0,-1 1-1,0-1 1,0 0 0,-1 0 0,1 1-1,-1-1 1,1 0 0,-2-6 0,1 4-21,0 0 1,0 0-1,-1 0 1,0 0-1,0 1 1,-1-1-1,1 0 1,-1 1-1,0-1 1,-1 1 0,0 0-1,1 0 1,-2 0-1,1 0 1,-6-7-1,1 5-15,0-1 0,-1 2 0,0-1 0,0 1 0,-1 0 0,1 1 0,-1 0 0,-1 0 0,1 1 0,0 1 0,-18-4 0,-56-15 0,60 14 0,1 2 0,-1 0 0,0 2 0,-34-2 0,-467 5-796,235 3 824,249 0-676,-52 9 0,-24 1 570,-40-12-83,-44 2-48,36 23 781,142-23-508,1 0-1,-1 2 1,-30 9 0,75-9 942,18-1-1087,2457-5-1808,-2491 2 1929,1 0 0,0-1 0,0 0 0,-1 0 0,10-3 0,-15 4-9,0-1 0,-1 1 0,1 0 0,0 0 0,-1-1 0,1 1 0,0 0 0,-1-1 0,1 1 0,-1-1 0,1 1 0,0-1 0,-1 1 0,1-1 0,-1 0 0,0 1 0,1-1 0,-1 1 0,1-1 1,-1 0-1,0 1 0,1-2 0,-1 0 24,-1 1 0,1 0 0,0 0-1,-1 0 1,1 0 0,-1 0 0,1 0 0,-1-1 0,1 1 0,-1 1 0,0-1 0,0 0 0,0 0 0,1 0 0,-1 0 0,0 0 0,0 1 0,0-1 0,0 0 0,-1 0 0,-23-14 47,0 2 0,-1 0-1,-1 1 1,-46-13 0,14 5-70,-205-62-960,125 58-340,16 3 1355,1 0-87,0 5 0,-1 5 0,-141 7 0,208 4 0,-122 5 0,153-2 0,1 1 0,-1 0 0,1 2 0,0 1 0,-26 12 0,-143 81 642,188-97-571,1 0 1,1 1 0,-1 0 0,0 0 0,1 0 0,0 0 0,0 0 0,0 0 0,0 1-1,1 0 1,0-1 0,0 1 0,0 0 0,0 0 0,1 0 0,0 0 0,0 0-1,0 1 1,1-1 0,0 9 0,0 0-78,0 1 0,1 0 0,1-1 0,0 1 0,1-1 0,6 18 0,-8-29 6,1 1 0,-1-1 0,1 0 0,-1 0 0,1 0 0,0-1 0,0 1 0,0 0 0,0-1 0,1 1 0,-1-1 0,1 0 0,-1 1 0,1-1 0,0-1 0,0 1 0,0 0 0,0-1 0,0 1 0,5 0 0,4 1 0,0 0 0,0-1 0,0-1 0,18 0 0,30 4 0,77 15 0,-46-10 0,-2-1-789,178-6 1,-138-5 1005,552 2-3749,-477-16 3232,-106 6-1024,202-30 1172,-9 1 106,-238 34 322,-1-3-1,0-2 0,82-26 1,-112 30-185,38-7 0,-48 12 228,0-1 1,0 0-1,0-1 0,-1 0 0,1-1 0,-1 0 0,1-1 0,-1-1 1,-1 1-1,12-9 0,-13 7 245,-1 0-334,0 1 0,0-1 0,0-1 0,-1 1 0,7-10 0,-12 14-231,-1 1 0,1-1 0,-1 0-1,0 0 1,1 0 0,-1 0 0,-1 0 0,1-1 0,0 1 0,-1 0 0,1 0-1,-1 0 1,0-1 0,0 1 0,0 0 0,-1 0 0,1-1 0,-1 1 0,0 0-1,0 0 1,-1-4 0,0 3 1,-1-1 0,1 1 0,-1-1 0,1 1 0,-1 0 0,0 0 0,-1 0 0,1 1 0,-1-1 0,0 1 0,0 0 0,0 0 0,0 0 0,-9-4 0,-4-1 0,0 1 0,-33-9 0,-19-7 0,46 13 0,0 1 0,0 1 0,-1 1 0,1 1 0,-2 1 0,1 2 0,0 0 0,-1 1 0,-24 2 0,39 0-35,-27 1-192,0-2 1,-55-8 0,-4-2-445,0 3 1,-152 9-1,93 1 317,46-4 354,-124 5 0,201 2 0,1 1 0,0 2 0,-50 18 0,-8 3 0,69-23 86,0 1-1,0 1 1,1 0-1,0 2 1,1 0 0,0 1-1,0 1 1,1 0-1,1 1 1,0 1-1,-16 18 1,21-21 275,1 0 1,0 1 0,1 1 0,0-1 0,-7 15-1,15-25-363,-1 0-1,1 0 0,0 0 0,0 1 1,1-1-1,-1 0 0,0 0 0,1 1 0,-1-1 1,1 0-1,0 1 0,0-1 0,0 0 0,0 1 1,0-1-1,1 0 0,-1 1 0,0-1 0,1 0 1,0 0-1,0 1 0,0-1 0,0 0 1,0 0-1,0 0 0,0 0 0,0 0 0,1 0 1,-1-1-1,1 1 0,0 0 0,-1-1 0,1 1 1,0-1-1,0 1 0,0-1 0,0 0 0,0 0 1,0 0-1,0 0 0,5 1 0,11 3 3,1-1 0,0 0 0,0-2 0,0 0 0,0-1 0,0-1 0,32-4 0,8 1 0,941 1-2420,-517 3 1009,-460-2 1411,-1-1 0,33-8 0,29-2 0,-73 11 243,0 0 1,0-1-1,0 0 1,0 0 0,0-1-1,14-7 1,-21 9-145,0-1 1,0 0 0,-1-1 0,1 1 0,0 0 0,-1-1 0,0 0 0,0 0 0,0 0-1,0 0 1,0 0 0,-1-1 0,1 1 0,-1-1 0,0 0 0,0 0 0,0 0 0,0 0-1,1-6 1,-3 8-95,0 0-1,0 0 1,0 1-1,0-1 0,0 0 1,-1 0-1,1 1 1,-1-1-1,1 0 0,-1 0 1,0 1-1,1-1 1,-1 1-1,0-1 1,0 0-1,0 1 0,0 0 1,0-1-1,-1 1 1,1 0-1,0-1 0,-1 1 1,1 0-1,0 0 1,-1 0-1,0 0 1,1 1-1,-1-1 0,1 0 1,-1 1-1,-2-2 1,-9-2-12,0-1 0,-27-4 0,33 7 15,-37-4-8,-1 2 0,1 2 0,-66 5 0,14 0 0,49-4 0,16 0 0,0 1 0,0 1 0,0 1 0,1 2 0,-60 16 0,64-13 0,1 0 0,-1-2 0,0-1 0,0-1 0,0-1 0,-31-1 0,42 0 0,-1 0 0,1 2 0,0 0 0,-1 1 0,2 0 0,-1 1 0,-25 13 0,24-10 0,-2-1 0,1-1 0,-1 0 0,-33 5 0,39-10 0,1 0 0,0 1 0,0 0 0,0 1 0,1 0 0,-1 1 0,-15 7 0,25-11 0,1 1 0,0-1 0,-1 0 0,1 0 0,-1 0 0,1 1 0,-1-1 0,1 0 0,0 0 0,-1 1 0,1-1 0,0 0 0,-1 1 0,1-1 0,0 0 0,-1 1 0,1-1 0,0 1 0,0-1 0,0 0 0,-1 1 0,1-1 0,0 1 0,0-1 0,0 1 0,0-1 0,0 1 0,0-1 0,0 1 0,0-1 0,0 1 0,0-1 0,0 1 0,15 7 0,24-2 0,299-4 0,-165-5 0,-143 4 0,0-2 0,-1-2 0,52-9 0,-53 2 0,-23 8 0,-18 7 0,-21 9 0,1 1 0,-60 38 0,78-46 0,1-1 0,-1 0 0,0-1 0,0-1 0,-20 4 0,23-5 0,-121 22 0,119-22 0,0 0 0,0-1 0,0-1 0,-1 0 0,-25-2 0,40 1 0,-1 0 0,1 0 0,0 0 0,0 0 0,-1 0 0,1 0 0,0 0 0,0 0 0,-1 0 0,1 0 0,0 0 0,0 0 0,-1 0 0,1 0 0,0 0 0,0 0 0,0-1 0,-1 1 0,1 0 0,0 0 0,0 0 0,0 0 0,-1-1 0,1 1 0,0 0 0,0 0 0,0 0 0,0-1 0,0 1 0,0 0 0,-1 0 0,1-1 0,0 1 0,0 0 0,0 0 0,0-1 0,0 1 0,0 0 0,0 0 0,0-1 0,0 1 0,0 0 0,0-1 0,10-12 0,25-15 0,-27 23 0,45-34 0,103-55 0,-125 75 0,23-10 0,-27 18 0,62-26 0,-82 33 0,0 0 0,1 0 0,-2-1 0,1 1 0,0-2 0,-1 1 0,0-1 0,10-11 0,-16 16 0,1 1 0,-1-1 0,0 1 0,1-1 0,-1 1 0,0-1 0,1 0 0,-1 1 0,0-1 0,0 1 0,1-1 0,-1 0 0,0 1 0,0-1 0,0 0 0,0 1 0,0-1 0,0 0 0,0 1 0,0-1 0,0 0 0,0 1 0,0-1 0,0 0 0,-1 1 0,1-1 0,0 0 0,0 1 0,-1-1 0,0 0 0,0-1 0,-1 1 0,1 0 0,0 0 0,-1 0 0,0 0 0,1 1 0,-1-1 0,0 0 0,1 1 0,-1-1 0,-3 0 0,-51-3 0,53 3 0,-11 2 0,-1 0 0,1 0 0,0 1 0,0 1 0,0 0 0,0 1 0,1 0 0,-21 11 0,1-2 0,5-1 0,-32 17 0,38-16 0,1 0 0,1 1 0,0 1 0,1 1 0,0 1 0,2 0 0,0 2 0,1 0 0,0 0 0,-24 43 0,39-61 0,1 1 0,-1-1 0,0 1 0,0-1 0,1 1 0,-1-1 0,0 1 0,1-1 0,0 1 0,-1-1 0,1 1 0,0 0 0,0-1 0,0 1 0,0 0 0,0-1 0,0 1 0,0 0 0,1-1 0,-1 1 0,1-1 0,-1 1 0,1-1 0,0 1 0,-1-1 0,1 1 0,0-1 0,0 0 0,0 1 0,0-1 0,0 0 0,0 0 0,0 1 0,1-1 0,-1 0 0,0 0 0,1 0 0,-1-1 0,0 1 0,1 0 0,-1 0 0,1-1 0,-1 1 0,1-1 0,0 0 0,-1 1 0,1-1 0,2 0 0,11 3 0,1-2 0,-1 0 0,1 0 0,18-3 0,-19 2 0,123 0 0,72-4 0,-60-21 0,-110 16 0,-1 1 0,76-3 0,-92 11 0,-1-1 0,1-1 0,-1-1 0,0-1 0,0 0 0,0-2 0,24-10 0,-9 4 0,-27 10 0,-1-1 0,1-1 0,0 1 0,-1-1 0,0-1 0,9-5 0,-16 8 0,0 0 0,1 0 0,-1-1 0,0 1 0,0 0 0,0-1 0,-1 1 0,1-1 0,-1 0 0,1 1 0,-1-1 0,0 0 0,0 0 0,0 0 0,0 0 0,0 0 0,-1 0 0,0 0 0,1 0 0,-1 0 0,0 0 0,0 0 0,-1 0 0,1 0 0,-2-3 0,2 2 0,-1 0 0,0 1 0,-1-1 0,1 0 0,-1 1 0,0-1 0,1 1 0,-1 0 0,-1-1 0,1 1 0,0 0 0,-1 0 0,0 1 0,0-1 0,0 0 0,0 1 0,0 0 0,0 0 0,0 0 0,-1 0 0,1 0 0,-8-2 0,-6-1 0,-1 0 0,0 1 0,-31-3 0,4 0 0,-13-4-284,-28-8-217,-1 4 1,-164-7 0,-379 23 500,588 1 0,1 3 0,0 0 0,0 3 0,-41 14 0,52-15 62,11-3 32,-1 1 0,1 1 0,1 0 0,-1 2 1,1 0-1,-34 21 0,50-28-48,-1 2 1,0-1-1,1 0 0,0 0 1,-1 1-1,1-1 0,0 1 0,0 0 1,0-1-1,1 1 0,-1 0 1,1 0-1,-1 0 0,1 1 1,0-1-1,0 0 0,1 0 0,-1 1 1,1-1-1,-1 0 0,1 0 1,0 1-1,0-1 0,2 7 1,-1-5-53,0 0 0,0 0 0,1-1 0,0 1 0,0-1 1,1 1-1,-1-1 0,1 0 0,0 0 0,0 0 0,0 0 1,0 0-1,1-1 0,-1 1 0,9 5 0,-2-3 6,1 0 0,-1 0 0,1-1 0,0 0 0,1-1 0,14 4 0,3-2 0,39 2 0,61 17 0,-96-17 0,1-1 0,63 4 0,383-11-364,-219-1 133,-246 1 231,-1-1 0,1-1 0,-1 0 0,21-6 0,-30 6 0,1 0 0,0 0 0,-1 0 0,1 0 0,-1-1 0,0 0 0,0 0 0,0 0 0,0-1 0,-1 0 0,1 0 0,-1 0 0,6-7 0,-9 10 15,-1 0 1,1 0-1,0-1 0,-1 1 1,1 0-1,-1-1 0,1 1 1,-1 0-1,0-1 0,0 1 1,1-1-1,-1 1 0,0 0 1,0-1-1,0 1 0,-1-1 1,1 1-1,0-1 0,0 1 1,-1 0-1,1-1 0,-1 1 1,1 0-1,-1-1 0,0 1 1,1 0-1,-1 0 0,0 0 1,0 0-1,0-1 0,0 1 1,0 0-1,0 1 0,0-1 1,0 0-1,0 0 0,-1 0 1,1 1-1,0-1 0,-3-1 1,-6-3-33,-1 1 1,1-1 0,-22-5 0,23 8 47,-19-5-31,-1 1 0,0 1 0,-44-1 0,-92 7 0,62 1 0,-349-2-993,426 2 993,0 0 0,-31 8 0,29-5 0,-44 3 0,61-8-18,1 1 0,-1 0-1,-19 6 1,28-7 46,0 0-1,1 1 0,-1-1 0,0 1 1,1-1-1,-1 1 0,1 0 1,-1-1-1,1 1 0,-1 0 0,1 0 1,-1 0-1,1 0 0,0 0 1,0 1-1,-1-1 0,1 0 0,0 1 1,0-1-1,0 0 0,0 1 1,1-1-1,-1 1 0,0 0 0,1-1 1,-1 1-1,1-1 0,-1 1 1,1 0-1,0-1 0,-1 1 0,1 3 1,1-3-21,0-1 0,-1 1 0,1-1 0,0 1 0,0-1 0,0 1 0,0-1-1,0 1 1,0-1 0,0 0 0,1 0 0,-1 0 0,0 0 0,1 0 0,-1 0 0,1 0 0,-1 0 0,1 0 0,-1-1 0,1 1 0,0 0 0,-1-1 0,1 0 0,0 1 0,2-1 0,48 5-33,-47-5 36,358 0-10,-147-3 0,589 3-688,-795 0 729,0-1-1,-1 0 0,1-1 0,17-6 0,-25 8-26,0-1 1,0 0-1,0 0 0,0 0 1,0 0-1,-1 0 0,1 0 1,0 0-1,-1-1 0,1 1 1,-1-1-1,4-2 0,-5 3-7,0 0-1,1 0 1,-1 0-1,0 0 0,0 0 1,0 0-1,0 0 1,1 0-1,-1 0 1,0 0-1,-1 0 0,1 0 1,0 0-1,0 0 1,0 0-1,-1 0 1,1 0-1,0 0 0,-1 0 1,1 0-1,-1 0 1,1 0-1,-1 1 0,1-1 1,-1 0-1,0 0 1,1 1-1,-3-2 1,1-1 2,-1 1 0,0-1 0,-1 1 0,1 0 0,0 0 0,-1 1 0,1-1 0,-1 1 0,1 0 0,-1-1-1,0 1 1,0 1 0,-6-2 0,-56 1-30,50 1 31,-609 2-1863,583 0 1654,-1 1 0,-66 15 0,-83 29-665,121-27 756,37-10 243,-42 20-1,-8 3-103,71-28 231,0 0 0,1 0 0,-1 2 0,1-1 0,-12 10 0,20-13-102,0 1-1,0-1 1,0 1-1,1 0 1,-1 0-1,1 0 1,-4 7-1,6-9-143,0 0 1,0 0-1,0 0 0,0 1 0,0-1 0,1 0 0,-1 1 0,1-1 0,0 0 0,0 1 1,0-1-1,0 0 0,0 1 0,0-1 0,0 1 0,2 3 0,-1-4-16,0 1 0,0-1 0,1 0 0,-1-1 0,0 1 0,1 0 0,-1 0 0,1 0 0,0-1 0,0 1 0,0-1 0,-1 0 0,1 1 0,0-1 0,1 0 0,-1 0 0,0 0 0,0 0 0,0-1 0,1 1 0,-1-1 0,0 1 0,4-1 0,8 2 0,0-1 0,24-1 0,-27 0 0,766-4-1446,-599 4 1299,-127-2-500,69-13 0,-49 5 222,114-16 341,-111 15 84,-31 4 0,52-2 0,-80 9 73,0-1 0,0 0 0,0-1 1,-1-1-1,1 0 0,-1-1 0,0-1 1,1 0-1,-2-1 0,21-11 0,-32 15-34,0 1-1,0-1 0,0 0 1,0 1-1,0-1 0,0 0 1,-1 0-1,1 0 0,-1-1 0,1 1 1,-1 0-1,0-1 0,2-3 1,-3 4 15,0 0 0,1 1 1,-1-1-1,0 0 0,0 1 1,0-1-1,-1 0 0,1 1 0,0-1 1,0 1-1,-1-1 0,1 0 1,-1 1-1,0-1 0,1 1 1,-1-1-1,-1 0 0,-1-2 23,0 0 0,0 1 0,-1-1 0,0 1 0,1 0 0,-1 0 0,0 1 0,0-1 0,0 1 0,-1 0-1,1 0 1,-1 0 0,-7-2 0,-38-9-77,-67-11 0,15 11-952,-114 1 0,153 9 952,-115-20 0,107 11 0,-76-2 0,-47 1-1106,-28-1-251,-568 14-2419,368 1 3869,406-1 155,0 0-1,-1 2 0,1 0 1,0 0-1,0 2 0,0 0 0,-28 11 1,43-15-150,0 1 1,-1-1 0,1 1-1,0 0 1,0-1 0,0 1-1,0 0 1,0 0 0,0 0-1,0 0 1,0-1 0,0 2-1,0-1 1,0 0 0,0 0-1,1 0 1,-1 0 0,0 0-1,1 0 1,-1 1 0,1-1-1,-1 0 1,1 1 0,0-1-1,0 0 1,-1 1 0,1-1-1,0 0 1,0 1 0,0-1-1,0 0 1,1 1 0,-1-1-1,0 0 1,1 1 0,-1-1-1,0 0 1,1 0 0,0 1-1,-1-1 1,1 0 0,0 0-1,-1 0 1,1 0 0,0 0-1,0 0 1,0 0 0,0 0-1,0 0 1,2 1 0,2 3 31,1 0 0,0 0 0,1-1-1,-1 0 1,1 0 0,0-1 0,12 6 0,-2-5-130,0-1 0,0 0 0,21 0 0,27 5 0,200 34-679,-186-31 679,-42-5 0,60 2 0,926-8-3084,-432-1 3872,-586 1-566,0 0 1,0 0-1,0-1 0,-1 0 0,1 0 0,0 0 0,0 0 1,0-1-1,5-2 0,-9 3-197,0 1 0,0-1 0,-1 1 1,1-1-1,0 1 0,-1-1 0,1 0 0,-1 1 1,1-1-1,0 0 0,-1 1 0,0-1 0,1 0 0,-1 0 1,1 1-1,-1-1 0,0 0 0,1 0 0,-1 0 1,0 0-1,0 1 0,0-2 0,0 0-14,0 0 0,-1 0 0,1 0 0,-1 1 0,0-1-1,1 0 1,-1 1 0,0-1 0,0 1 0,0-1 0,0 1 0,0-1 0,-1 1-1,1 0 1,-2-2 0,-7-5-11,0 1 0,0 0 0,-1 0 0,0 1 0,0 1 0,-1 0 0,0 0 0,1 1 0,-2 1 0,-15-3 0,-45-16 0,20 5-473,-1 2 0,-71-10-1,60 13-94,-72-23-1,42 8-325,-122-17 0,39 9-412,129 24 288,-442-83-180,383 80 820,-178-19-1285,250 30 1648,-431-22-1061,-216 26 8863,679-1-7672,-1 1 0,1-1-1,-1 1 1,1-1 0,0 1 0,-1 1-1,1-1 1,0 1 0,0-1-1,-1 1 1,1 0 0,1 1 0,-8 4-1,10-6-69,-1 1-1,1-1 1,0 1 0,0-1-1,0 1 1,-1-1 0,2 1-1,-1 0 1,0 0-1,0-1 1,1 1 0,-1 0-1,1 0 1,-1 0-1,1 0 1,0-1 0,-1 1-1,1 0 1,0 0-1,1 0 1,-1 0 0,0 0-1,0 0 1,1 0 0,-1 0-1,1-1 1,0 1-1,-1 0 1,1 0 0,0-1-1,0 1 1,0 0-1,0-1 1,0 1 0,2 1-1,3 4-44,0-1 0,0 1 0,1-1 0,0-1 0,0 1 0,0-1 0,0 0 0,1-1 0,0 0 0,0 0 0,12 4 0,21 10 0,-7 1 0,-19-10 0,0-1 0,1-1 0,0 0 0,33 9 0,28 8 0,-58-17 0,1-1 0,-1 0 0,30 3 0,-5-2 0,48 13 0,-60-12 0,0-1 0,0-1 0,55 2 0,3-10 0,84 3 0,-110 11 0,-48-8 0,1 0 0,19 1 0,8-3 0,69-4 0,-110 2 0,0-1 0,0 0 0,0 0 0,0 0 0,0 0 0,0 0 0,0 0 0,-1-1 0,1 1 0,0-1 0,2-3 0,-4 5 0,-1 0 0,1-1 0,-1 1 0,1-1 0,-1 1 0,0-1 0,1 1 0,-1-1 0,0 1 0,1-1 0,-1 1 0,0-1 0,0 0 0,0 1 0,1-1 0,-1 1 0,0-1 0,0 0 0,0 1 0,0-1 0,0 1 0,0-1 0,0 0 0,-1 0 0,1 0 0,-1 0 0,0 0 0,1 0 0,-1 0 0,0 0 0,1 1 0,-1-1 0,0 0 0,0 1 0,0-1 0,0 0 0,0 1 0,0-1 0,0 1 0,0-1 0,0 1 0,-1-1 0,-12-2 0,1-1 0,-1 2 0,1 0 0,-27-1 0,-23-3 0,-48-17 201,44 8-650,-1 3 0,-129-7 0,127 17 449,-82-11 0,-379-67-1676,274 53 1676,113 9 0,-306-26 0,384 42-9,1 1-53,-79-12 0,80 6-105,0 3 0,-66 4 0,61 1 833,63-1-653,2-1 130,1 1 0,0 0 0,-1 0 0,1 0 0,0 0 0,-1 1 0,1-1 0,0 1 1,0 0-1,0 0 0,0 0 0,-1 0 0,-4 4 0,8-5-122,0 1 0,0-1 1,-1 0-1,1 1 0,0-1 0,0 1 0,1-1 1,-1 0-1,0 1 0,0-1 0,0 0 0,0 1 0,0-1 1,0 0-1,0 1 0,1-1 0,-1 0 0,0 0 0,0 1 1,0-1-1,1 0 0,-1 1 0,0-1 0,0 0 0,1 0 1,-1 0-1,0 1 0,0-1 0,1 0 0,-1 0 0,0 0 1,1 0-1,-1 1 0,0-1 0,1 0 0,-1 0 0,0 0 1,1 0-1,17 7-121,-16-6 148,40 15-48,108 36 0,35-7 0,-152-37-192,1-2 0,61 5 0,-3-2 199,39 20-1301,-96-19 1316,1-2 1,0-1-1,57 3 1,-55-7-23,1 2 0,-1 2 0,56 16 0,-47-10 0,80 10 0,-61-14 0,-1 3 0,107 33 0,-154-41-99,-1 0-1,1-2 1,27 2 0,-24-3 71,-1 1 0,21 4-1,-39-5 70,1-1 1,-1 1-1,0-1 0,0 1 1,0 0-1,1 0 0,-1 0 0,0 0 1,0 0-1,0 1 0,-1-1 0,1 0 1,0 1-1,0 0 0,-1-1 0,1 1 1,1 3-1,-3-5-10,1 0 0,-1 1 0,0-1 0,0 1 0,0-1-1,0 1 1,0-1 0,0 1 0,0-1 0,0 1 0,0-1 0,0 1 0,0-1 0,0 1 0,-1-1 0,1 1-1,0-1 1,0 0 0,0 1 0,-1-1 0,1 1 0,0-1 0,0 0 0,-1 1 0,1-1 0,0 0 0,-1 1 0,0 0-1,-1 0 23,0 0 0,0 0 0,0 0 0,0 0-1,-1 0 1,1 0 0,0-1 0,0 1 0,-5 0-1,-44 4-23,0-3 0,-68-5 0,17 1-28,-697 2-2452,89 0 3587,698 0-852,0 1 0,1 0 0,-1 0-1,-21 7 1,30-7-301,0 0-1,0 0 1,0 1 0,0-1-1,0 1 1,0 0-1,0 0 1,1 0 0,-5 4-1,6-5 21,0 1 1,0-1-1,0 0 0,0 1 0,0-1 0,1 1 1,-1-1-1,0 1 0,1-1 0,-1 1 0,1-1 0,0 1 1,0 0-1,0-1 0,-1 1 0,1-1 0,1 1 1,-1 0-1,0-1 0,0 1 0,1 1 0,0 0-3,0-1 0,0 0 0,0 0 0,0-1 0,0 1 0,0 0 0,0 0 0,1 0 0,-1-1 0,1 1 0,-1-1 0,1 1 0,0-1 0,-1 1 0,1-1 0,0 0 0,0 0 0,0 0 0,0 0 0,0 0 0,0-1 0,5 2 0,5 1 0,1-1 0,0-1 0,13 1 0,13 2 0,29 6-2,1-2 0,0-3 0,106-7 0,-55 0-98,712 2-1646,-832 0 1746,39-3 254,-38 3-242,-1 0 0,1 0 0,0 0 0,0 0 0,-1 0 0,1 0 0,0 0 0,-1-1 0,1 1 0,0 0 0,0 0 0,-1-1 0,1 1 0,0 0 0,-1-1 0,1 1 0,-1 0 0,1-1 0,0 1 0,-1-1 0,1 1 0,-1-1 1,1 0-1,-1 1 0,1-1 0,-1 1 0,0-1 0,1 0 0,-1 1 0,0-1 0,0 0 0,1 0 0,-1 1 0,0-1 0,0 0 0,0 0 0,0 1 0,0-1 0,0 0 0,0 1 0,0-1 0,0 0 0,0 0 0,0 1 0,0-1 0,-1-1 0,-1 0 51,1 0 0,-1 0 0,0 1 0,0-1-1,0 0 1,0 1 0,0-1 0,0 1 0,0 0 0,0-1 0,-1 1 0,1 0 0,0 1 0,-1-1 0,1 0 0,-1 1 0,-4-1 0,-49-4-236,48 5 248,-384-1-75,176 3 0,-575-2 0,810 2 0,-1 1 0,1 1 0,-1 0 0,0 1 0,25 11 0,3 0 0,-32-12 17,0 1 0,0 1 1,0 0-1,-1 1 0,1 1 0,12 9 0,-23-14-74,1-1 0,-1 1 0,0 0 0,0 0-1,0 0 1,0 0 0,0 1 0,-1-1 0,0 1 0,1-1 0,-1 1 0,-1 0-1,1 0 1,0 0 0,-1 0 0,0 0 0,0 0 0,0 1 0,-1-1 0,1 0 0,-1 1-1,0-1 1,0 0 0,-1 0 0,0 7 0,-4 6-6769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0:48:32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2649 57 24575,'6'0'0,"-1"1"0,0 0 0,0 0 0,1 1 0,-1 0 0,0-1 0,0 2 0,-1-1 0,1 1 0,7 5 0,-5-4 0,-1-1 0,1 1 0,0-1 0,13 5 0,116 34 0,-27-7 0,-92-32 0,-1 0 0,2-1 0,28 0 0,-28-1 0,0 0 0,0 0 0,22 6 0,98 17 0,-76-16 0,62 10-786,219 1-1,-167-6-212,-12 0 90,35 0 909,10 1 0,-7-15 386,-140 0 2709,-188 3-3095,-149-4 0,167-11-544,-23 0-179,39 11 440,-202-12-1426,145 3 347,-180 10 0,151 3 1544,-148-29-133,60 2 984,240 22-277,-48-10-1,19 3 1400,88 12-1636,48-3 1,-18-1-517,-27 3 1,0 1-1,53 11 1,-51-7-128,65 0 0,-61-5-250,44 8-1,274 40-1320,-118-20 1492,-172-22-1354,307 19 1205,163-14-754,-337-14 858,133 2 2264,-336 0-1975,0 0 0,0 0 0,-1 0 0,1 0 0,0 0 0,0 0-1,0 0 1,0 0 0,0 0 0,0 0 0,0 0 0,0-1 0,0 1-1,0 0 1,0 0 0,0 0 0,0 0 0,0 0 0,0 0 0,0 0-1,0 0 1,0 0 0,0 0 0,0 0 0,0 0 0,0 0 0,0 0-1,0 0 1,0 0 0,0 0 0,0 0 0,0-1 0,0 1 0,0 0-1,0 0 1,0 0 0,0 0 0,0 0 0,0 0 0,0 0 0,0 0-1,0 0 1,0 0 0,0 0 0,0 0 0,0 0 0,1 0 0,-1 0-1,0 0 1,-10-5 974,-16-5-565,3 6-235,-1 1 0,-30 1 0,33 1-217,-1 0-1,1-2 0,-25-5 0,12-1 3,-42-11 0,-124-18 0,7 9-1765,46 6-1050,9-1 2453,80 12 392,-110-7 0,-285-30-4095,376 37 3813,-612-57 252,40 65 1288,349 6-887,254 0 409,0 1 1,-78 17 0,122-19-592,0-1 1,0 1 0,-1-1-1,1 1 1,0 0-1,0 0 1,0 0-1,0 0 1,0 0 0,0 0-1,0 1 1,1-1-1,-4 3 1,5-3-171,-1 0 0,1 0 0,0 0 1,0-1-1,-1 1 0,1 0 0,0 0 0,0 0 1,0 0-1,0 0 0,0-1 0,0 1 0,0 0 1,1 0-1,-1 0 0,0 0 0,0-1 0,1 1 1,-1 0-1,0 0 0,1 0 0,-1-1 0,1 1 0,-1 0 1,1-1-1,-1 1 0,1 0 0,-1-1 0,1 1 1,0-1-1,-1 1 0,1-1 0,0 1 0,0-1 1,-1 1-1,1-1 0,1 1 0,12 7-32,0-1 1,1 0-1,-1-1 0,1-1 1,1 0-1,-1-1 0,19 3 0,-8-1-18,35 11-1,-44-11 2,1-2 0,-1 0 0,1-2 0,0 0 0,35 0 0,-28-2 0,-1 1 0,35 7 0,76 12-645,-31-7 672,43 2-901,-26-4 241,-25-3 633,150-6 0,-4-2 0,-121 13-569,17-1-675,34 2 846,31 0 433,746-13-1396,-448-3 3984,-475 0-2558,-1 0 1,1-2-1,-1-2 0,36-11 0,16-4 1318,-75 21-1349,0 0-1,-1 0 1,1 0-1,0-1 0,-1 1 1,1-1-1,-1 1 1,1-1-1,-1 0 1,1 1-1,-1-1 1,1 0-1,-1 0 1,1 0-1,-1 0 1,0 0-1,0-1 1,0 1-1,0 0 1,0-1-1,0 1 0,0 0 1,0-1-1,0 1 1,0-1-1,-1 1 1,1-1-1,-1 0 1,1 1-1,-1-1 1,0 0-1,1-1 1,-2 0-26,1 1 1,-1 0 0,0 0-1,1 0 1,-1 1 0,0-1-1,0 0 1,-1 0 0,1 0-1,0 1 1,-1-1 0,1 0-1,-1 1 1,1-1 0,-1 1-1,0 0 1,1 0 0,-1 0 0,0-1-1,0 2 1,0-1 0,0 0-1,0 0 1,0 0 0,-3 0-1,-30-8-8,0 1 0,0 2 0,-1 1 0,-63 0 0,-1258 7-2775,834-3 4961,556 5-2186,0 1 0,-1 1 0,0 1 0,55 22 0,-67-23 0,11 2-110,1-1-1,0-2 1,0-2 0,0 0-1,40-3 1,-23 0-213,58 8-1,195 25 324,-30-7-1670,70 0 1670,170-14-2124,-319-15 2207,222 20-83,45-7 0,-125-8 0,-183 10 20,50 2-556,359-15 2416,-518-3-832,-25-6-91,-17 10-909,-1-1 0,0 1 0,0-1 1,1 1-1,-1-1 0,0 1 0,0-1 0,0 0 0,0 1 0,0-1 0,0 1 0,0-1 0,0 1 0,0-1 0,0 0 0,0 1 0,0-1 1,0 1-1,-1-1 0,1 1 0,0-1 0,0 1 0,-1-1 0,1 1 0,0-1 0,0 1 0,-1-1 0,1 1 0,-1-1 0,1 1 0,-1-1 0,-5-4 22,0 1 1,0 0-1,0 0 0,-1 1 0,0-1 0,1 1 0,-1 1 0,0-1 0,-7 0 0,-25-12-69,25 10-1,1 0 0,-1 1 0,0 1 0,0 0 0,0 1 0,0 0 0,-23 1 0,17 0 0,0 0 0,-37-8 0,31 3 21,-2 2 0,1 1 1,-28 1-1,22 1-500,-53-9 0,-90-11 301,66 10 182,21 4-1163,-117 5-1,-16 0-347,21-22 1507,65 10 0,-43-1 0,37 1-330,-7 1-20,108 11 532,-49-9 0,49 5 106,-49-1 0,61 6 1374,15 0-1253,1 1-1,0 0 1,-1 1 0,1 0 0,-18 4 0,31-5-397,-1 0-1,1 0 1,-1 0 0,1 1 0,-1-1 0,1 0 0,-1 0 0,1 0 0,-1 0 0,1 0 0,-1 1 0,1-1 0,0 0-1,-1 0 1,1 1 0,-1-1 0,1 0 0,0 1 0,-1-1 0,1 0 0,0 1 0,-1-1 0,1 0 0,0 1-1,0-1 1,-1 1 0,1-1 0,0 1 0,0-1 0,0 0 0,0 1 0,0-1 0,-1 1 0,1-1 0,0 1 0,0-1-1,0 1 1,15 13 70,29 3-118,196 32 36,-200-43-356,1-1 0,66-3 0,-59-2-54,61 8 0,-26 0-409,102-2 0,-44-3 207,9 9 612,38 1 0,641-12 52,-398-2-957,-411 2 918,0 1 0,35 9 0,-43-8 349,1 0-1,-1 0 0,1-1 1,0-1-1,-1 0 0,1-1 0,0 0 1,-1-1-1,16-3 0,-27 4-335,-1 0-1,0 0 1,1 0-1,-1 0 1,1 0 0,-1 0-1,0 0 1,1 0-1,-1 0 1,0 0-1,1 0 1,-1-1 0,0 1-1,1 0 1,-1 0-1,0 0 1,1-1-1,-1 1 1,0 0 0,0-1-1,1 1 1,-1 0-1,0 0 1,0-1-1,1 1 1,-1 0-1,0-1 1,0 1 0,0 0-1,0-1 1,0 1-1,0 0 1,1-1-1,-1 1 1,0-1 0,0 1-1,-12-11 344,-30-7-373,36 16 32,-170-70-28,155 63-41,-1 1-1,0 1 1,0 1-1,0 2 1,-44-5-1,-114 8-415,7 1 230,72-13 227,-34-1 0,86 14-105,-250-15-1715,-24 6 1820,91 7 0,101-11 0,-33 0 0,-350 12-717,267 2 2944,278 1-1562,56 10 0,-52-6-656,42 1 0,95-8-212,-88-1-741,149 15 0,-4 1 640,-121-10 299,26 7-738,22 2-793,77 3-299,-93-5 1256,190 15 579,-19 2 0,-187-17-532,116 5-136,-165-14 1089,1 3 0,139 29 0,-190-29 1092,44 1 0,-65-8 440,-11-3-1060,-11-4-405,-99-14 182,-189-46-639,171 40-1384,56 12 621,-1 4 0,0 2 0,-98 1 0,82 10-20,-102-14 1,62 4 751,-174 8 0,147 4 0,-176-2 481,2 0 726,125 0 2858,223 1-4065,1 0 0,0 1 0,19 6 0,25 3 0,43-7 0,-70-5 0,0 2 0,54 8 0,-19 1-521,0-3 0,1-3 0,91-7 0,-43 1 41,150 20 480,-167-9 0,1 2 0,41 4 0,4-1-489,12 0-65,-13-1 445,7 0-108,-79-13 2705,-96-2-1880,-48-10-1,47 7-492,-46-3 0,-503 6-115,278 4 0,224-3 0,-85 3 0,88 10 0,50-7 0,-39 3 0,-55-8 0,79-2 0,0 2 0,-1 1 0,-57 11 0,58-6 0,0 0 0,0-3 0,-52-1 0,400-3 0,-382 1-94,-111 16-1,-259 21-2166,-1-36-928,200-3 2508,-1340 2-3149,1251-27 4392,1 0-2,275 27 650,-91-14 0,4 0-838,97 13 1835,-51 6-1,90-4-2051,-1 1-1,1 0 0,1 0 1,-1 0-1,0 1 0,0 0 1,1 0-1,0 0 0,0 1 1,0-1-1,-6 6 0,6-4-157,-1 0 0,0-1 0,0 0-1,0 0 1,-1-1 0,1 1 0,-1-1-1,-8 2 1,-15 0 3,-1-2 0,1-1 0,-1-2 0,-32-3 0,-13 0 0,-767 3-3169,803-2 3151,-55-9 1,54 4-185,-52 0 0,-86 8 152,147-1 2970,527 0-2144,251 0-4384,-152 0 2244,-380-14 1364,-7 1 0,-142 13 93,16 0-697,132-15 0,138-44 1348,-330 56-758,-8 3 77,0-2 0,-1 0-1,17-4 1,-27 5 19,-1 1 1,1 0-1,0-1 1,0 0-1,0 0 1,-1 1-1,1-1 1,0 0-1,-1 0 0,1 0 1,-1-1-1,1 1 1,-1 0-1,0 0 1,1-1-1,-1 1 1,0-1-1,0 1 0,0-1 1,0 0-1,0 1 1,-1-1-1,1 0 1,0 0-1,-1 1 1,1-1-1,-1 0 0,1-3 1,-1 4-17,-1-1 0,1 1 0,0 0 0,-1 0 1,1 0-1,-1-1 0,1 1 0,-1 0 0,1 0 0,-1 0 0,0 0 1,0 0-1,0 0 0,1 0 0,-1 0 0,0 0 0,0 0 0,0 1 1,0-1-1,0 0 0,-1 1 0,1-1 0,0 1 0,0-1 0,0 1 1,-2-1-1,-41-9 676,25 6-593,-19-4-149,-37-3 0,-20-5 0,51 9 0,1 3 0,-1 1 0,-78 5 0,31 0 0,-1035-1-4596,568-2 8926,551 1-4262,4 0-54,0 0-1,0 0 0,-1 0 0,1 0 0,0 0 1,-1 0-1,1 1 0,0 0 0,0 0 0,0 0 0,-1 0 1,1 0-1,0 1 0,-3 1 0,6-3-13,0 0 0,0 1 0,0-1 0,0 0 0,0 1 0,0-1 0,0 0 0,0 1 0,0-1 0,0 0 0,0 1 0,0-1 0,0 0 0,1 1 0,-1-1 0,0 0 0,0 1 0,0-1 0,0 0 0,0 0 0,1 1 0,-1-1 0,0 0 0,0 0 0,1 1 0,-1-1 0,0 0 0,0 0 0,1 0 0,-1 1 0,0-1 0,0 0 0,1 0 0,-1 0 0,0 0 0,1 0 0,-1 0 0,0 0 0,1 0 0,-1 1 0,0-1 0,1 0 0,-1 0 0,0 0 0,1-1 0,-1 1 0,1 0 0,17 4 0,59 8 0,-36-4 0,59 2 0,-76-9 0,45 11 0,-45-7 0,49 3 0,-11-6-421,62 11 0,-57-6 41,113-3 0,-110-4 25,96 10 0,35 10-801,-60-7 471,101 0 685,-2 0 0,56 14 0,-178-18-306,134-7-1,-125-3 3081,-315-18-892,120 10-1772,45 5-110,0-1 0,-26-9 0,26 6 0,0 2 0,-26-4 0,-159-12-1280,92 0 1072,38 7-348,-1 3-1,-87-2 1,97 14 627,28 1-170,1-1 0,-65-10 0,59 3 785,-74 0-1,28 3-690,8-8 206,56 7 666,-45-3 1,-32 8-2152,83 0-5542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0:48:51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0:49:08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F0E7-F248-3E86-38AC-85E6C6B1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460CF8-9C4D-9CF2-9A32-0624E388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EC42C-1445-FF49-D23F-32929C7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1465C-5859-4C82-3568-C552C74E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292C2-E370-E145-D7F8-7AE422A0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F9A55-AAB0-6AD1-5D2A-9C47B32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C0643E-8098-894B-E511-381B9EAA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D6F73-E96F-910F-9778-5D75BF7F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4519D-182D-F0FD-1F26-98E0C5FE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C5658-B376-C170-4F3E-54309AB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4CAE8B-0B62-DE2E-BCEC-B39C782E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45F32-6EB1-2217-D2F3-9FFC7881C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C5BCA-3ED0-16B1-BFFF-2E359E7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77E082-72FC-F92A-868B-01F479C5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5B5E2-4CBD-19AC-7114-E0AD93A5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B9750-B222-4A0C-BD20-411D2CBA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6BDF8-4D16-B947-7F3F-0ED3D3F2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710BF-4811-9079-1A4A-ACEC658D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60F61-8D2A-279A-6D3D-ABAEDEAE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7E2DF-9A20-129E-F611-2B393E60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F881-B490-F01F-120F-C88DF61C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5575E1-DFC5-4C87-BC62-16191C7D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E202E-ECA1-65BB-2175-24DDC6B7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2CFFD-7A87-6EE3-8DCB-55E7CB4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7F989-CDB5-81DF-39D9-F9885517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3555-52D5-EE3E-2528-303A6B3D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F050C-8912-688F-E5CB-5D5564595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730558-F558-77BF-3D6F-5FA7B121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D98B0-2ACC-ADD8-DEC0-52A761A3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C67F43-B70C-EBD2-8A1D-579B0ACF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E85FF4-BA1E-ACB7-997F-D3C602B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916F9-3ECE-12D7-4016-502CEA5C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5BA545-764C-2876-98D5-3980A6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38D090-C2BE-36CA-DBAB-C27EDAD6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F51C98-1ECB-C350-9584-07FF399AE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C6FD1A-6AD1-B34B-8157-BF3CA508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2D92FC-9550-E7B9-287F-62CB2D3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1652E-E0F7-A0B2-7583-DED1A37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30EB-5797-1E2D-F392-97A7420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90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7852F-69D0-2AE9-FB04-45DD1743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4418C5-E790-5220-1F3B-AE2F6202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FAF4F8-8F3D-4340-2ED1-1FA2F4F1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E3EC8D-CA46-29FD-2E23-3F965A1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9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BE0528-C539-F529-F71F-2BFED3E9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177367-3380-EA9F-38ED-ECE2F983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2EA7F-E2D5-1025-98C9-898373A7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A976-8B9A-C476-B906-B785A5F9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F18BF-4EBF-AF59-F0CB-8F141955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1D7836-4741-6512-E0FB-DD1EAC4F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791C1D-C137-288B-3626-B0866E5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73F93-0BFA-B89B-F394-E8F8C49F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7F8AE-14BA-8736-AACF-F198775C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3A2F-2256-2513-4B30-BC33DD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3FFBD4-BF3C-C46D-7CBC-96C4A6DEA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E4A01-7F57-624B-65DC-E6342BA2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BCF2F6-5967-6754-BECD-6348EAE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43EF4-9005-E954-34F6-23413E0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F010E-38EA-A4DE-ABD1-2F742EDC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1108-8C8A-378F-A0AC-C51E7F46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3C01D-2B65-E6E6-DBA7-AAB8C539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080AC-51D7-8D74-B218-B63AE6B44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0E06-34EE-4505-ABFB-DAF72F06BFE4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2CAFF-4910-7622-59B7-4CD69BF5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4CBAB-3226-984D-80C3-C057C61EA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0A1E-173C-435B-888D-25DF82871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50E48-027F-05C6-B8B4-CDF58FB2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так</a:t>
            </a:r>
            <a:r>
              <a:rPr lang="en-US" dirty="0"/>
              <a:t>,</a:t>
            </a:r>
            <a:r>
              <a:rPr lang="ru-RU" dirty="0"/>
              <a:t>этот тест был создан про фильмы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07F3A5-64E9-C0B3-3E36-2B83A629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9" t="11675" r="29499" b="54177"/>
          <a:stretch/>
        </p:blipFill>
        <p:spPr>
          <a:xfrm>
            <a:off x="838200" y="1797049"/>
            <a:ext cx="10023775" cy="469582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4785FC7-2A74-494B-D7BB-30438A243F97}"/>
                  </a:ext>
                </a:extLst>
              </p14:cNvPr>
              <p14:cNvContentPartPr/>
              <p14:nvPr/>
            </p14:nvContentPartPr>
            <p14:xfrm>
              <a:off x="971385" y="5656695"/>
              <a:ext cx="3206880" cy="2970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4785FC7-2A74-494B-D7BB-30438A243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265" y="5650575"/>
                <a:ext cx="32191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39B7A00F-C90A-B869-F3CD-4893F2F4A7F4}"/>
                  </a:ext>
                </a:extLst>
              </p14:cNvPr>
              <p14:cNvContentPartPr/>
              <p14:nvPr/>
            </p14:nvContentPartPr>
            <p14:xfrm>
              <a:off x="1122585" y="5818335"/>
              <a:ext cx="2962080" cy="1353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39B7A00F-C90A-B869-F3CD-4893F2F4A7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6465" y="5812215"/>
                <a:ext cx="297432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7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C91F0-6FD7-BB40-E30C-401F888E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Скорее всего 100</a:t>
            </a:r>
            <a:r>
              <a:rPr lang="en-US" dirty="0"/>
              <a:t>% </a:t>
            </a:r>
            <a:r>
              <a:rPr lang="ru-RU" dirty="0"/>
              <a:t>нашей школы знает АЛИ как человека нетрадиционной ориентации. </a:t>
            </a:r>
          </a:p>
        </p:txBody>
      </p:sp>
      <p:pic>
        <p:nvPicPr>
          <p:cNvPr id="8194" name="Picture 2" descr="Диаграмма ответов в Формах. Вопрос: кто такой АЛИ?. Количество ответов: 5 ответов.">
            <a:extLst>
              <a:ext uri="{FF2B5EF4-FFF2-40B4-BE49-F238E27FC236}">
                <a16:creationId xmlns:a16="http://schemas.microsoft.com/office/drawing/2014/main" id="{10AFA0B4-55BD-E51C-E36A-D2A967BF9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4DF40-5C1F-5396-E143-85960F19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Также</a:t>
            </a:r>
            <a:r>
              <a:rPr lang="en-US" dirty="0"/>
              <a:t>,</a:t>
            </a:r>
            <a:r>
              <a:rPr lang="ru-RU" dirty="0"/>
              <a:t> многие ученики нашей школы видимо не смотрели фильм </a:t>
            </a:r>
            <a:r>
              <a:rPr lang="en-US" dirty="0"/>
              <a:t>“</a:t>
            </a:r>
            <a:r>
              <a:rPr lang="ru-RU" dirty="0"/>
              <a:t>человек паук</a:t>
            </a:r>
            <a:r>
              <a:rPr lang="en-US" dirty="0"/>
              <a:t>”</a:t>
            </a:r>
            <a:r>
              <a:rPr lang="ru-RU" dirty="0"/>
              <a:t> и не знают правильного ответа.</a:t>
            </a:r>
          </a:p>
        </p:txBody>
      </p:sp>
      <p:pic>
        <p:nvPicPr>
          <p:cNvPr id="9218" name="Picture 2" descr="Диаграмма ответов в Формах. Вопрос: как зовут главного героя из фильма человек паук. Количество ответов: 5 ответов.">
            <a:extLst>
              <a:ext uri="{FF2B5EF4-FFF2-40B4-BE49-F238E27FC236}">
                <a16:creationId xmlns:a16="http://schemas.microsoft.com/office/drawing/2014/main" id="{5F072350-DE39-A2E9-90D0-DD542B28E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2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0F4D5-3A9B-B10E-B1EC-106C79A3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Видимо все решили остаться анонимными</a:t>
            </a:r>
            <a:r>
              <a:rPr lang="en-US" dirty="0"/>
              <a:t>,</a:t>
            </a:r>
            <a:r>
              <a:rPr lang="ru-RU" dirty="0"/>
              <a:t> кроме Айдара.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426234-FD66-214A-49A1-C2B38DC4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49106" r="25866" b="14776"/>
          <a:stretch/>
        </p:blipFill>
        <p:spPr>
          <a:xfrm>
            <a:off x="577921" y="2087975"/>
            <a:ext cx="11036158" cy="4633500"/>
          </a:xfrm>
        </p:spPr>
      </p:pic>
    </p:spTree>
    <p:extLst>
      <p:ext uri="{BB962C8B-B14F-4D97-AF65-F5344CB8AC3E}">
        <p14:creationId xmlns:p14="http://schemas.microsoft.com/office/powerpoint/2010/main" val="30923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C34D-6BB3-EFDA-4891-EE64010A0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047D9A-CEA1-7B8C-A5F5-C7781D0AF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Диаграмма ответов в Формах. Вопрос: смотрите фильмы?. Количество ответов: 5 ответов.">
            <a:extLst>
              <a:ext uri="{FF2B5EF4-FFF2-40B4-BE49-F238E27FC236}">
                <a16:creationId xmlns:a16="http://schemas.microsoft.com/office/drawing/2014/main" id="{867D78CC-E039-2A31-6CA7-0ECB046E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" y="1515464"/>
            <a:ext cx="12141504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21698EF-D7EB-66D7-4070-B7125ADC5345}"/>
                  </a:ext>
                </a:extLst>
              </p14:cNvPr>
              <p14:cNvContentPartPr/>
              <p14:nvPr/>
            </p14:nvContentPartPr>
            <p14:xfrm>
              <a:off x="3676425" y="494655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21698EF-D7EB-66D7-4070-B7125ADC5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0305" y="48853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49F562F-F11B-9637-C1B0-576712837E7A}"/>
                  </a:ext>
                </a:extLst>
              </p14:cNvPr>
              <p14:cNvContentPartPr/>
              <p14:nvPr/>
            </p14:nvContentPartPr>
            <p14:xfrm>
              <a:off x="2561505" y="551895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49F562F-F11B-9637-C1B0-576712837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5385" y="54577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ACB8A0-9F33-CF60-8483-199A86C025F0}"/>
              </a:ext>
            </a:extLst>
          </p:cNvPr>
          <p:cNvSpPr/>
          <p:nvPr/>
        </p:nvSpPr>
        <p:spPr>
          <a:xfrm>
            <a:off x="25248" y="60908"/>
            <a:ext cx="119567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Тут мы видим что 100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(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 5 людей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смотрят фильмы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33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90ABA-0A58-890C-444A-50E21FB0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Большинство предпочитает другой жанр фильмов</a:t>
            </a:r>
            <a:r>
              <a:rPr lang="en-US" dirty="0"/>
              <a:t>.</a:t>
            </a:r>
            <a:r>
              <a:rPr lang="ru-RU" dirty="0"/>
              <a:t> Потому что я написал довольно мало жанров для выбора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Picture 2" descr="Диаграмма ответов в Формах. Вопрос: какой жанр вы предпочитаете. Количество ответов: 5 ответов.">
            <a:extLst>
              <a:ext uri="{FF2B5EF4-FFF2-40B4-BE49-F238E27FC236}">
                <a16:creationId xmlns:a16="http://schemas.microsoft.com/office/drawing/2014/main" id="{CE94A102-598C-6AB5-6AB4-F269632245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AD044-DF4C-0EE9-4D6C-8C2A24CF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50/50 </a:t>
            </a:r>
            <a:r>
              <a:rPr lang="ru-RU" dirty="0"/>
              <a:t>людей смотрели этот мерзкий фильм</a:t>
            </a:r>
            <a:r>
              <a:rPr lang="en-US" dirty="0"/>
              <a:t>,</a:t>
            </a:r>
            <a:r>
              <a:rPr lang="ru-RU" dirty="0"/>
              <a:t> не советую к просмотру а те кто проголосовал за </a:t>
            </a:r>
            <a:r>
              <a:rPr lang="en-US" dirty="0"/>
              <a:t>“</a:t>
            </a:r>
            <a:r>
              <a:rPr lang="ru-RU" dirty="0"/>
              <a:t>не буду смотреть</a:t>
            </a:r>
            <a:r>
              <a:rPr lang="en-US" dirty="0"/>
              <a:t>”</a:t>
            </a:r>
            <a:r>
              <a:rPr lang="ru-RU" dirty="0"/>
              <a:t> МОЛОДЦЫ</a:t>
            </a:r>
            <a:r>
              <a:rPr lang="en-US" dirty="0"/>
              <a:t>!</a:t>
            </a:r>
            <a:endParaRPr lang="ru-RU" dirty="0"/>
          </a:p>
        </p:txBody>
      </p:sp>
      <p:pic>
        <p:nvPicPr>
          <p:cNvPr id="3074" name="Picture 2" descr="Диаграмма ответов в Формах. Вопрос: смотрели ли вы фильм субстанция?. Количество ответов: 5 ответов.">
            <a:extLst>
              <a:ext uri="{FF2B5EF4-FFF2-40B4-BE49-F238E27FC236}">
                <a16:creationId xmlns:a16="http://schemas.microsoft.com/office/drawing/2014/main" id="{BD6388AC-6FDA-0048-ADB4-0D7D57437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46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7284F-F857-05ED-EC20-6D6F1D5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мы видим 80</a:t>
            </a:r>
            <a:r>
              <a:rPr lang="en-US" dirty="0"/>
              <a:t>%</a:t>
            </a:r>
            <a:r>
              <a:rPr lang="ru-RU" dirty="0"/>
              <a:t> людей стошнило от просмотра фильма субстанция</a:t>
            </a:r>
            <a:r>
              <a:rPr lang="en-US" dirty="0"/>
              <a:t>,</a:t>
            </a:r>
            <a:r>
              <a:rPr lang="ru-RU" dirty="0"/>
              <a:t> а остальные 20</a:t>
            </a:r>
            <a:r>
              <a:rPr lang="en-US" dirty="0"/>
              <a:t>% </a:t>
            </a:r>
            <a:r>
              <a:rPr lang="ru-RU" dirty="0"/>
              <a:t>скорее всего не смотрели</a:t>
            </a:r>
          </a:p>
        </p:txBody>
      </p:sp>
      <p:pic>
        <p:nvPicPr>
          <p:cNvPr id="4098" name="Picture 2" descr="Диаграмма ответов в Формах. Вопрос: если смотрели. вас сошнило?. Количество ответов: 5 ответов.">
            <a:extLst>
              <a:ext uri="{FF2B5EF4-FFF2-40B4-BE49-F238E27FC236}">
                <a16:creationId xmlns:a16="http://schemas.microsoft.com/office/drawing/2014/main" id="{2CDF4074-9D3A-50F9-5BCE-2CC7AEBEAA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5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A52C8-5BB9-C598-2899-8E4E9AB6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Какой ваш любимый фильм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29872-EEAC-7BE0-54AE-E42B5EFE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ts val="1200"/>
              </a:lnSpc>
              <a:spcBef>
                <a:spcPts val="6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200"/>
              </a:lnSpc>
              <a:spcBef>
                <a:spcPts val="600"/>
              </a:spcBef>
              <a:spcAft>
                <a:spcPts val="1800"/>
              </a:spcAft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 ответов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r>
              <a:rPr lang="ru-RU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I'm</a:t>
            </a: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gay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endParaRPr lang="ru-RU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Гей</a:t>
            </a:r>
          </a:p>
          <a:p>
            <a:pPr algn="l">
              <a:lnSpc>
                <a:spcPts val="1500"/>
              </a:lnSpc>
              <a:spcBef>
                <a:spcPts val="300"/>
              </a:spcBef>
            </a:pPr>
            <a:endParaRPr lang="ru-RU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Зеленый слоник</a:t>
            </a:r>
          </a:p>
          <a:p>
            <a:pPr algn="l">
              <a:lnSpc>
                <a:spcPts val="1500"/>
              </a:lnSpc>
              <a:spcBef>
                <a:spcPts val="300"/>
              </a:spcBef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..</a:t>
            </a:r>
          </a:p>
          <a:p>
            <a:pPr algn="l">
              <a:lnSpc>
                <a:spcPts val="1500"/>
              </a:lnSpc>
              <a:spcBef>
                <a:spcPts val="300"/>
              </a:spcBef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Трансформеры</a:t>
            </a:r>
          </a:p>
          <a:p>
            <a:pPr algn="l">
              <a:lnSpc>
                <a:spcPts val="1500"/>
              </a:lnSpc>
              <a:spcBef>
                <a:spcPts val="300"/>
              </a:spcBef>
            </a:pPr>
            <a:endParaRPr lang="ru-RU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endParaRPr lang="ru-RU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</a:pPr>
            <a:endParaRPr lang="ru-RU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lnSpc>
                <a:spcPts val="1500"/>
              </a:lnSpc>
              <a:spcBef>
                <a:spcPts val="300"/>
              </a:spcBef>
              <a:buNone/>
            </a:pPr>
            <a:r>
              <a:rPr lang="ru-RU" dirty="0">
                <a:solidFill>
                  <a:srgbClr val="202124"/>
                </a:solidFill>
                <a:latin typeface="Roboto" panose="02000000000000000000" pitchFamily="2" charset="0"/>
              </a:rPr>
              <a:t>Я промолчу…</a:t>
            </a:r>
            <a:endParaRPr lang="ru-RU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7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00725-EA7D-F09B-2801-90189C48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мы видим что большая часть человек ответила выше среднего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тоесть</a:t>
            </a:r>
            <a:r>
              <a:rPr lang="ru-RU" dirty="0"/>
              <a:t> большая часть любят фильмы</a:t>
            </a:r>
            <a:r>
              <a:rPr lang="en-US" dirty="0"/>
              <a:t>.</a:t>
            </a:r>
            <a:r>
              <a:rPr lang="ru-RU" dirty="0"/>
              <a:t> 20</a:t>
            </a:r>
            <a:r>
              <a:rPr lang="en-US" dirty="0"/>
              <a:t>% </a:t>
            </a:r>
            <a:r>
              <a:rPr lang="ru-RU" dirty="0"/>
              <a:t>нет</a:t>
            </a:r>
          </a:p>
        </p:txBody>
      </p:sp>
      <p:pic>
        <p:nvPicPr>
          <p:cNvPr id="5122" name="Picture 2" descr="Диаграмма ответов в Формах. Вопрос: насколько вы любите фильмы. Количество ответов: 5 ответов.">
            <a:extLst>
              <a:ext uri="{FF2B5EF4-FFF2-40B4-BE49-F238E27FC236}">
                <a16:creationId xmlns:a16="http://schemas.microsoft.com/office/drawing/2014/main" id="{04E96BEA-A428-9C4C-DA21-FC8F6796A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19D21-2073-8F74-A7EA-65088BC4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мы видим что 60</a:t>
            </a:r>
            <a:r>
              <a:rPr lang="en-US" dirty="0"/>
              <a:t>% </a:t>
            </a:r>
            <a:r>
              <a:rPr lang="ru-RU" dirty="0"/>
              <a:t>любят фильмы БОЛЬШЕ чем аниме так как у них выше </a:t>
            </a:r>
            <a:r>
              <a:rPr lang="en-US" dirty="0"/>
              <a:t>IQ.</a:t>
            </a:r>
            <a:br>
              <a:rPr lang="ru-RU" dirty="0"/>
            </a:br>
            <a:r>
              <a:rPr lang="ru-RU" dirty="0"/>
              <a:t>А у остальных 20</a:t>
            </a:r>
            <a:r>
              <a:rPr lang="en-US" dirty="0"/>
              <a:t>% </a:t>
            </a:r>
            <a:r>
              <a:rPr lang="ru-RU" dirty="0"/>
              <a:t>видимо другой вкус</a:t>
            </a:r>
          </a:p>
        </p:txBody>
      </p:sp>
      <p:pic>
        <p:nvPicPr>
          <p:cNvPr id="6146" name="Picture 2" descr="Диаграмма ответов в Формах. Вопрос: фильмы лучше чем аниме?. Количество ответов: 5 ответов.">
            <a:extLst>
              <a:ext uri="{FF2B5EF4-FFF2-40B4-BE49-F238E27FC236}">
                <a16:creationId xmlns:a16="http://schemas.microsoft.com/office/drawing/2014/main" id="{97E4BB46-C42F-71CE-18FB-04F7F4382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1D5CE-FA6A-629A-F84E-B58E7FEC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54" y="179388"/>
            <a:ext cx="10362765" cy="1439479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мы видим 100</a:t>
            </a:r>
            <a:r>
              <a:rPr lang="en-US" dirty="0"/>
              <a:t>% </a:t>
            </a:r>
            <a:r>
              <a:rPr lang="ru-RU" dirty="0"/>
              <a:t>людей нравиться опрос</a:t>
            </a:r>
            <a:r>
              <a:rPr lang="en-US" dirty="0"/>
              <a:t>,</a:t>
            </a:r>
            <a:r>
              <a:rPr lang="ru-RU" dirty="0"/>
              <a:t> так что поставьте мне 20 баллов пожалуйста</a:t>
            </a:r>
          </a:p>
        </p:txBody>
      </p:sp>
      <p:pic>
        <p:nvPicPr>
          <p:cNvPr id="7170" name="Picture 2" descr="Диаграмма ответов в Формах. Вопрос: вам нравиться опрос? . Количество ответов: 5 ответов.">
            <a:extLst>
              <a:ext uri="{FF2B5EF4-FFF2-40B4-BE49-F238E27FC236}">
                <a16:creationId xmlns:a16="http://schemas.microsoft.com/office/drawing/2014/main" id="{07D5DEFF-B52B-F363-0DD8-4B6551D09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9" y="1911350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Иконка смайл, смайлик, молиться, молится, размер 128x128 | id33500 |  iconbird.com">
            <a:extLst>
              <a:ext uri="{FF2B5EF4-FFF2-40B4-BE49-F238E27FC236}">
                <a16:creationId xmlns:a16="http://schemas.microsoft.com/office/drawing/2014/main" id="{C70F1244-0D02-F5BB-29BF-908CF740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45" y="1500187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17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Тема Office</vt:lpstr>
      <vt:lpstr>И так,этот тест был создан про фильмы</vt:lpstr>
      <vt:lpstr>Презентация PowerPoint</vt:lpstr>
      <vt:lpstr>Большинство предпочитает другой жанр фильмов. Потому что я написал довольно мало жанров для выбора.</vt:lpstr>
      <vt:lpstr>50/50 людей смотрели этот мерзкий фильм, не советую к просмотру а те кто проголосовал за “не буду смотреть” МОЛОДЦЫ!</vt:lpstr>
      <vt:lpstr>Как мы видим 80% людей стошнило от просмотра фильма субстанция, а остальные 20% скорее всего не смотрели</vt:lpstr>
      <vt:lpstr>Какой ваш любимый фильм?</vt:lpstr>
      <vt:lpstr>Как мы видим что большая часть человек ответила выше среднего, тоесть большая часть любят фильмы. 20% нет</vt:lpstr>
      <vt:lpstr>Как мы видим что 60% любят фильмы БОЛЬШЕ чем аниме так как у них выше IQ. А у остальных 20% видимо другой вкус</vt:lpstr>
      <vt:lpstr>Как мы видим 100% людей нравиться опрос, так что поставьте мне 20 баллов пожалуйста</vt:lpstr>
      <vt:lpstr>Скорее всего 100% нашей школы знает АЛИ как человека нетрадиционной ориентации. </vt:lpstr>
      <vt:lpstr>Также, многие ученики нашей школы видимо не смотрели фильм “человек паук” и не знают правильного ответа.</vt:lpstr>
      <vt:lpstr>Видимо все решили остаться анонимными, кроме Айдара.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 Gaming</dc:creator>
  <cp:lastModifiedBy>TuF Gaming</cp:lastModifiedBy>
  <cp:revision>1</cp:revision>
  <dcterms:created xsi:type="dcterms:W3CDTF">2024-10-31T10:52:19Z</dcterms:created>
  <dcterms:modified xsi:type="dcterms:W3CDTF">2024-10-31T10:52:24Z</dcterms:modified>
</cp:coreProperties>
</file>