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3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5CE53-61E8-4034-9304-5CC092D9390B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006BE-658E-41D0-9B70-AFF702D218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877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27085-DC13-4E61-9EF0-F8FAF9EC0B67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B9BD9-6CA6-430C-9A2C-EC8710A11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B9BD9-6CA6-430C-9A2C-EC8710A11BB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9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1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88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20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724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6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6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6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10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62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87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4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F0903E-3E37-4E85-8F62-E72B13E5EB9A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40DFC2-CAEB-45D2-90CA-692B2F94B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141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4643" y="736846"/>
            <a:ext cx="6154713" cy="312420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Тема</a:t>
            </a:r>
            <a:r>
              <a:rPr lang="en-US" sz="3200" dirty="0"/>
              <a:t>:</a:t>
            </a:r>
            <a:r>
              <a:rPr lang="ru-RU" sz="3200" dirty="0"/>
              <a:t> </a:t>
            </a:r>
            <a:r>
              <a:rPr lang="ru-RU" sz="3200" dirty="0">
                <a:latin typeface="Constantia" panose="02030602050306030303" pitchFamily="18" charset="0"/>
              </a:rPr>
              <a:t>«</a:t>
            </a:r>
            <a:r>
              <a:rPr lang="ru-RU" sz="3200" dirty="0"/>
              <a:t>Разработка ИСС </a:t>
            </a:r>
            <a:r>
              <a:rPr lang="ru-RU" sz="3200" dirty="0">
                <a:latin typeface="Constantia" panose="02030602050306030303" pitchFamily="18" charset="0"/>
              </a:rPr>
              <a:t>«</a:t>
            </a:r>
            <a:r>
              <a:rPr lang="ru-RU" sz="3200" dirty="0"/>
              <a:t>Справочник грибника</a:t>
            </a:r>
            <a:r>
              <a:rPr lang="ru-RU" sz="3200" dirty="0">
                <a:latin typeface="Constantia" panose="02030602050306030303" pitchFamily="18" charset="0"/>
              </a:rPr>
              <a:t>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352928" cy="144016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разработал для квалификационного экзамена по ПМ.01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программных модулей </a:t>
            </a:r>
          </a:p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 для компьютерных систем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34670"/>
            <a:ext cx="6263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 отделения информационных технологий</a:t>
            </a:r>
          </a:p>
          <a:p>
            <a:r>
              <a:rPr lang="ru-RU" dirty="0"/>
              <a:t>группа</a:t>
            </a:r>
            <a:r>
              <a:rPr lang="en-US" dirty="0"/>
              <a:t> </a:t>
            </a:r>
            <a:r>
              <a:rPr lang="ru-RU" dirty="0"/>
              <a:t> ИС</a:t>
            </a:r>
            <a:r>
              <a:rPr lang="en-US" dirty="0"/>
              <a:t>-32  </a:t>
            </a:r>
            <a:endParaRPr lang="ru-RU" dirty="0"/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Парада Сергей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25001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6000">
              <a:schemeClr val="tx1">
                <a:lumMod val="65000"/>
              </a:schemeClr>
            </a:gs>
            <a:gs pos="0">
              <a:schemeClr val="bg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>
            <a:extLst>
              <a:ext uri="{FF2B5EF4-FFF2-40B4-BE49-F238E27FC236}">
                <a16:creationId xmlns:a16="http://schemas.microsoft.com/office/drawing/2014/main" id="{0193FFE2-248D-480A-A1BA-99AA28A54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6632"/>
            <a:ext cx="8022336" cy="6858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487BD6-D15C-4927-9F31-1A88CC304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9400" r="12200" b="12201"/>
          <a:stretch/>
        </p:blipFill>
        <p:spPr>
          <a:xfrm>
            <a:off x="192336" y="692695"/>
            <a:ext cx="7764040" cy="53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-1395536"/>
            <a:ext cx="7916416" cy="7488832"/>
          </a:xfrm>
          <a:ln>
            <a:noFill/>
          </a:ln>
        </p:spPr>
        <p:txBody>
          <a:bodyPr>
            <a:noAutofit/>
          </a:bodyPr>
          <a:lstStyle/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приложения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приложение для андроид.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андроид приложения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особенности реализации справочного приложения для андроид ,а также средства реализации программого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5659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476672"/>
            <a:ext cx="7772400" cy="6192688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ru-RU" sz="2800" dirty="0">
                <a:solidFill>
                  <a:schemeClr val="tx1"/>
                </a:solidFill>
              </a:rPr>
              <a:t>Для достижени поставленной цели в данном проекте были решены следующие задачи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ru-RU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Выбрать компилятор(приложения) для разработки проекта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Изучить информацию ,после добавить её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Подборка изображения для информации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Реализована функциональность справочного приложения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Информацию предоставил</a:t>
            </a:r>
            <a:r>
              <a:rPr lang="en-US" sz="2400" dirty="0">
                <a:solidFill>
                  <a:schemeClr val="bg1"/>
                </a:solidFill>
              </a:rPr>
              <a:t>: https://dachadacha.com/rasteniya/griby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260648"/>
            <a:ext cx="7772400" cy="936104"/>
          </a:xfrm>
        </p:spPr>
        <p:txBody>
          <a:bodyPr>
            <a:normAutofit fontScale="925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Выбор инструментальных средств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2" t="14201" r="13212" b="11124"/>
          <a:stretch/>
        </p:blipFill>
        <p:spPr>
          <a:xfrm>
            <a:off x="3336032" y="1556792"/>
            <a:ext cx="2420086" cy="252028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336032" y="4905930"/>
            <a:ext cx="2420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Android Studio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5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31073" y="0"/>
            <a:ext cx="3384376" cy="792088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427984" y="0"/>
            <a:ext cx="0" cy="6858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8" y="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Начальное окно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753A52-59E0-4643-81AC-8F72101BE0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"/>
          <a:stretch/>
        </p:blipFill>
        <p:spPr>
          <a:xfrm>
            <a:off x="1478992" y="1052736"/>
            <a:ext cx="2664295" cy="51236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F10D66-ADED-4F57-B5E2-9A14D27A78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 r="1301"/>
          <a:stretch/>
        </p:blipFill>
        <p:spPr>
          <a:xfrm>
            <a:off x="6044829" y="1052736"/>
            <a:ext cx="2657383" cy="51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23F52-9C00-4E5D-BB97-C0E2E343AFA6}"/>
              </a:ext>
            </a:extLst>
          </p:cNvPr>
          <p:cNvSpPr txBox="1"/>
          <p:nvPr/>
        </p:nvSpPr>
        <p:spPr>
          <a:xfrm>
            <a:off x="2828" y="1"/>
            <a:ext cx="492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Окно о программе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9F96DE-55FB-4C92-ACFC-EA2812A0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0"/>
          <a:stretch/>
        </p:blipFill>
        <p:spPr>
          <a:xfrm>
            <a:off x="1331640" y="908720"/>
            <a:ext cx="2723574" cy="51845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609F9D-FC51-4367-9837-3A73BFD48A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"/>
          <a:stretch/>
        </p:blipFill>
        <p:spPr>
          <a:xfrm>
            <a:off x="4716016" y="908720"/>
            <a:ext cx="272357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3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EA044-8A02-402B-B15E-F303D604A716}"/>
              </a:ext>
            </a:extLst>
          </p:cNvPr>
          <p:cNvSpPr txBox="1"/>
          <p:nvPr/>
        </p:nvSpPr>
        <p:spPr>
          <a:xfrm>
            <a:off x="2828" y="1"/>
            <a:ext cx="492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Информационные окна</a:t>
            </a:r>
            <a:r>
              <a:rPr lang="en-US" sz="2800" dirty="0"/>
              <a:t>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B5612-F72E-43B0-B7DA-4BBAE9731D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/>
          <a:stretch/>
        </p:blipFill>
        <p:spPr>
          <a:xfrm>
            <a:off x="395536" y="1268760"/>
            <a:ext cx="2362572" cy="45228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6C4B80-E029-4EA8-B65A-7B75789DAC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/>
          <a:stretch/>
        </p:blipFill>
        <p:spPr>
          <a:xfrm>
            <a:off x="3310499" y="1268760"/>
            <a:ext cx="2362572" cy="45228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BA38D8-A4CC-404C-AF2A-CE4DEB022D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"/>
          <a:stretch/>
        </p:blipFill>
        <p:spPr>
          <a:xfrm>
            <a:off x="6216593" y="1268760"/>
            <a:ext cx="2362572" cy="45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6000">
              <a:schemeClr val="tx1">
                <a:lumMod val="65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16632"/>
            <a:ext cx="8022336" cy="6858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EE9B49-2752-47C9-BC2D-21D850128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7776" r="17574" b="9862"/>
          <a:stretch/>
        </p:blipFill>
        <p:spPr>
          <a:xfrm>
            <a:off x="213054" y="802432"/>
            <a:ext cx="7095250" cy="54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2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tx1">
                <a:lumMod val="65000"/>
              </a:schemeClr>
            </a:gs>
            <a:gs pos="0">
              <a:schemeClr val="bg1"/>
            </a:gs>
          </a:gsLst>
          <a:lin ang="6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820EB51C-22B1-4D82-B9B5-074E01D44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116632"/>
            <a:ext cx="8022336" cy="6858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9EF03-F326-4790-8943-EE5F08DB9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t="8000" r="19288" b="8000"/>
          <a:stretch/>
        </p:blipFill>
        <p:spPr>
          <a:xfrm>
            <a:off x="395536" y="802432"/>
            <a:ext cx="6624736" cy="53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8326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139</Words>
  <Application>Microsoft Office PowerPoint</Application>
  <PresentationFormat>Экран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Constantia</vt:lpstr>
      <vt:lpstr>Times New Roman</vt:lpstr>
      <vt:lpstr>Wingdings 3</vt:lpstr>
      <vt:lpstr>Сектор</vt:lpstr>
      <vt:lpstr>Тема: «Разработка ИСС «Справочник грибника»»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“Разработка приложения</dc:title>
  <dc:creator>Capral</dc:creator>
  <cp:lastModifiedBy>Student</cp:lastModifiedBy>
  <cp:revision>8</cp:revision>
  <dcterms:created xsi:type="dcterms:W3CDTF">2022-11-24T06:24:30Z</dcterms:created>
  <dcterms:modified xsi:type="dcterms:W3CDTF">2022-11-24T13:15:45Z</dcterms:modified>
</cp:coreProperties>
</file>