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D1FA6-27AB-474D-8D5D-573FE0C5E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36CB83-4A06-4336-8A8F-CF868616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EC4EF-0DF9-41E6-943F-1107CE2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10DA8-6D36-4EE0-BE5F-C2EE448F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A0519-3942-4410-9AEF-DBFA3DD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7C330-EBF9-4CF9-BA9F-DBB0A862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241E4-07AA-4006-A1EA-0D1CAEF6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78969-8F7F-4B18-B588-9642F98E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0C534-946A-4D54-A530-18348311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C8AB8-AB68-4617-B671-C739ED7A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2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02E056-B5C2-4FF9-BD89-FA4B04D88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6E257-4575-4B0F-B103-2B1B35F5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AE5AA-EE61-4A18-A2AD-72AD5C82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F459A-BAE4-4A72-AE13-D1BE824F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360A9-6660-45B5-BAB6-0C7F138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1E96B-E378-487D-947D-E8E6B320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A3FA9-A803-4981-962D-ACC88713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6743-C7E5-4C7D-98B1-9FA1123A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B69DA-9916-4D78-A49E-F8F6945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6E8CA-BABE-4D91-A206-D2BC7D6A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5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54C73-F3CD-4525-925F-C92533D9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7F02F-ECF3-4B38-96EA-1163F69D0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00E6B-FF05-4EB8-B523-CCE8B06A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AF078-4E7B-4514-975F-C0945F78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66B0E-9EA0-4126-8A98-6E0037DF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0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CA3C-BB29-4C6C-81B2-87CEB826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F3FD5-D865-48DC-8321-6811691D4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A5EC5-74CB-4B21-B25D-A3BD6CE2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286F0-0B46-4F71-AB05-307B64D8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E652A-0687-45FD-AAB3-F905ECC4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1250C-B2CD-4FC7-9416-54585158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C3247-789B-4019-A755-A8D2261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46421-5DEC-4485-89A5-15AB1C74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24726-4784-4D92-B52B-7FE7A918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FF233-8932-42AA-9CBF-784042F44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97A6E-002E-4F19-BECD-F8663041E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092760-B7A7-41F7-838E-829B5166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AB4260-6D12-41DF-9167-5248655D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02CF07-5719-4FC0-8984-1D63C042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623DE-55D5-49D1-88A7-0DDBEA86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DAB96-8FA9-4035-8845-8D992F59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2967E-0160-4BE8-B1C9-D0CEC0FA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B1F00-F862-4F29-AEA0-7E55751C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7DBE-B9E2-4AE0-B536-5B6F1876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E5396-BCBB-43FD-99AC-FADEB75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0B94D-C277-46FE-AE10-174C22B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46210-A2F1-4ACD-9C0F-930B286C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C6DBF-53AE-4761-9127-387D0E0B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8DB7B-89C5-417E-B7FA-4F426CEA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8321C-988C-4D28-B259-DFC692FB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0296B-5D93-449A-9CAB-2C70D8F5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DF336-C3DC-4D33-9B02-E3127FE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6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1019-8B92-4B2B-A96B-FDAA28EC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9C9BD7-2194-46C3-8CBD-E93FC02E1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18766-B136-4B00-8133-A5DB7DC2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C8FAA-F2C7-4181-9272-5AD73320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8B93A-224F-421E-BC28-B04013EC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9CE63-2D3E-4204-A5D0-04ED625B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49658-15CA-47B4-8D14-CC4AE4CD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AB365-EAF0-4289-8A39-A1C62951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A547F-644A-45D3-A420-980E2C9C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A408-1CE6-4D34-8EAD-7C531E6D4E6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31BFB-7578-472A-8069-667C8554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1EA58-112F-4E43-9910-365CEE3F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A03C-1062-417E-976F-C847A162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B079-A176-474E-A1B5-BFD989FC6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nnFormer</a:t>
            </a:r>
            <a:r>
              <a:rPr lang="en-US" altLang="zh-CN" dirty="0"/>
              <a:t>: Interleaved Transformer for</a:t>
            </a:r>
            <a:br>
              <a:rPr lang="en-US" altLang="zh-CN" dirty="0"/>
            </a:br>
            <a:r>
              <a:rPr lang="en-US" altLang="zh-CN" dirty="0"/>
              <a:t>Volumetric Segmentation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BACCA-852D-4779-84B5-65DB499EB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477D7-C546-424D-976D-DC577A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C9EC9-3D38-43CB-804C-5BB7D362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Transformers </a:t>
            </a:r>
            <a:r>
              <a:rPr lang="zh-CN" altLang="en-US" dirty="0"/>
              <a:t>是自然语言处理中的默认选择模型，但很少引起医学影像界的关注。鉴于利用长期依赖的能力，</a:t>
            </a:r>
            <a:r>
              <a:rPr lang="en-US" altLang="zh-CN" dirty="0"/>
              <a:t>transformer </a:t>
            </a:r>
            <a:r>
              <a:rPr lang="zh-CN" altLang="en-US" dirty="0"/>
              <a:t>有望帮助非典型卷积神经网络 </a:t>
            </a:r>
            <a:r>
              <a:rPr lang="en-US" altLang="zh-CN" dirty="0"/>
              <a:t>(convnets) </a:t>
            </a:r>
            <a:r>
              <a:rPr lang="zh-CN" altLang="en-US" dirty="0"/>
              <a:t>克服其空间归纳偏差的固有缺点。然而，最近提出的大多数基于</a:t>
            </a:r>
            <a:r>
              <a:rPr lang="en-US" altLang="zh-CN" dirty="0"/>
              <a:t>Transformer</a:t>
            </a:r>
            <a:r>
              <a:rPr lang="zh-CN" altLang="en-US" dirty="0"/>
              <a:t>的分割方法只是将</a:t>
            </a:r>
            <a:r>
              <a:rPr lang="en-US" altLang="zh-CN" dirty="0"/>
              <a:t>Transformer</a:t>
            </a:r>
            <a:r>
              <a:rPr lang="zh-CN" altLang="en-US" dirty="0"/>
              <a:t>作为辅助模块来帮助将全局上下文编码为卷积表示，而没有研究如何将自注意力（即</a:t>
            </a:r>
            <a:r>
              <a:rPr lang="en-US" altLang="zh-CN" dirty="0"/>
              <a:t>Transformer</a:t>
            </a:r>
            <a:r>
              <a:rPr lang="zh-CN" altLang="en-US" dirty="0"/>
              <a:t>的核心）与卷积最佳地结合起来。</a:t>
            </a:r>
          </a:p>
        </p:txBody>
      </p:sp>
    </p:spTree>
    <p:extLst>
      <p:ext uri="{BB962C8B-B14F-4D97-AF65-F5344CB8AC3E}">
        <p14:creationId xmlns:p14="http://schemas.microsoft.com/office/powerpoint/2010/main" val="37379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4988-35B2-4502-973F-7A7D9548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A5CD6A-2380-4D42-8D4B-35CA63D167D7}"/>
              </a:ext>
            </a:extLst>
          </p:cNvPr>
          <p:cNvSpPr txBox="1"/>
          <p:nvPr/>
        </p:nvSpPr>
        <p:spPr>
          <a:xfrm>
            <a:off x="725009" y="2046068"/>
            <a:ext cx="10741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nnFormer</a:t>
            </a:r>
            <a:r>
              <a:rPr lang="zh-CN" altLang="en-US" dirty="0"/>
              <a:t>的主要贡献是通过利用卷积和自注意力的结合，充分发挥它们的优势。首先在</a:t>
            </a:r>
            <a:r>
              <a:rPr lang="en-US" altLang="zh-CN" dirty="0"/>
              <a:t>Transformer</a:t>
            </a:r>
            <a:r>
              <a:rPr lang="zh-CN" altLang="en-US" dirty="0"/>
              <a:t>层前加入了一个轻量级的卷积嵌入层，卷积嵌入层编码精确的空间信息，并提供低分辨率和高分辨率</a:t>
            </a:r>
            <a:r>
              <a:rPr lang="en-US" altLang="zh-CN" dirty="0"/>
              <a:t>3D </a:t>
            </a:r>
            <a:r>
              <a:rPr lang="en-US" altLang="zh-CN" dirty="0" err="1"/>
              <a:t>featuremaps</a:t>
            </a:r>
            <a:endParaRPr lang="en-US" altLang="zh-CN" dirty="0"/>
          </a:p>
          <a:p>
            <a:r>
              <a:rPr lang="zh-CN" altLang="en-US" dirty="0"/>
              <a:t>再者它的贡献是提出了一种计算效率高的方法来捕获片间依赖关系。用到基于体积的多头自注意力来学习三维局部体积上的表示。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22BB9D-7D6A-4710-82F5-648780DA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10" y="3878776"/>
            <a:ext cx="7622101" cy="24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D753-7387-44CF-9615-38F0F39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C4E40E-61F9-4F2C-8DB8-6453AE27777C}"/>
              </a:ext>
            </a:extLst>
          </p:cNvPr>
          <p:cNvSpPr txBox="1"/>
          <p:nvPr/>
        </p:nvSpPr>
        <p:spPr>
          <a:xfrm>
            <a:off x="838200" y="1535837"/>
            <a:ext cx="9779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block</a:t>
            </a:r>
          </a:p>
          <a:p>
            <a:endParaRPr lang="en-US" altLang="zh-CN" dirty="0"/>
          </a:p>
          <a:p>
            <a:r>
              <a:rPr lang="en-US" altLang="zh-CN" dirty="0"/>
              <a:t>Transformer block</a:t>
            </a:r>
          </a:p>
          <a:p>
            <a:endParaRPr lang="en-US" altLang="zh-CN" dirty="0"/>
          </a:p>
          <a:p>
            <a:r>
              <a:rPr lang="en-US" altLang="zh-CN" dirty="0"/>
              <a:t>Down-sampling block</a:t>
            </a:r>
          </a:p>
          <a:p>
            <a:endParaRPr lang="en-US" altLang="zh-CN" dirty="0"/>
          </a:p>
          <a:p>
            <a:r>
              <a:rPr lang="en-US" altLang="zh-CN" dirty="0"/>
              <a:t>Decoder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46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402E-0160-4D32-92B8-8009376C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2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198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nnFormer: Interleaved Transformer for Volumetric Segmentation</vt:lpstr>
      <vt:lpstr>Abstract</vt:lpstr>
      <vt:lpstr>Introduction</vt:lpstr>
      <vt:lpstr>Method</vt:lpstr>
      <vt:lpstr>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nnFormer: Interleaved Transformer for Volumetric Segmentation</dc:title>
  <dc:creator>tt41936</dc:creator>
  <cp:lastModifiedBy>tt41936</cp:lastModifiedBy>
  <cp:revision>1</cp:revision>
  <dcterms:created xsi:type="dcterms:W3CDTF">2021-10-12T12:29:10Z</dcterms:created>
  <dcterms:modified xsi:type="dcterms:W3CDTF">2021-10-12T13:34:52Z</dcterms:modified>
</cp:coreProperties>
</file>