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1" r:id="rId11"/>
    <p:sldId id="289" r:id="rId12"/>
    <p:sldId id="29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692"/>
    <a:srgbClr val="45BAF2"/>
    <a:srgbClr val="513162"/>
    <a:srgbClr val="FF7AF5"/>
    <a:srgbClr val="000080"/>
    <a:srgbClr val="EA5455"/>
    <a:srgbClr val="F55555"/>
    <a:srgbClr val="FCCF31"/>
    <a:srgbClr val="F6F8FC"/>
    <a:srgbClr val="000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97" y="3050"/>
              <a:ext cx="8620" cy="11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0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Dependency Injection</a:t>
              </a:r>
              <a:endParaRPr lang="en-US" altLang="zh-CN" sz="40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503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B05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Nest.js</a:t>
              </a:r>
              <a:endParaRPr lang="en-US" altLang="zh-CN" sz="4400" b="1">
                <a:solidFill>
                  <a:srgbClr val="00B05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86" y="3050"/>
              <a:ext cx="9060" cy="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Transfer-Encoding: chunked</a:t>
              </a:r>
              <a:endParaRPr lang="en-US" altLang="zh-CN" sz="32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4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HTTP2</a:t>
              </a:r>
              <a:endParaRPr lang="en-US" altLang="zh-CN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06470" y="1586230"/>
            <a:ext cx="2720340" cy="2251075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229485"/>
            <a:ext cx="965200" cy="9652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2778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9255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073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网页代码,网页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99920"/>
            <a:ext cx="16256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1035" y="2327275"/>
            <a:ext cx="3966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React </a:t>
            </a:r>
            <a:r>
              <a:rPr lang="en-US" altLang="zh-CN" sz="4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mic Sans MS Regular" panose="030F0702030302020204" charset="0"/>
                <a:cs typeface="Comic Sans MS Regular" panose="030F0702030302020204" charset="0"/>
              </a:rPr>
              <a:t>Suspense</a:t>
            </a:r>
            <a:endParaRPr lang="en-US" altLang="zh-CN" sz="440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pic>
        <p:nvPicPr>
          <p:cNvPr id="9" name="图片 8" descr="picture-SSR - tokenbucket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5" y="1964690"/>
            <a:ext cx="1435100" cy="1492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40755" y="2388870"/>
            <a:ext cx="2384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Rate Limit</a:t>
            </a:r>
            <a:endParaRPr lang="en-US" altLang="zh-CN" sz="3600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0705" y="1802765"/>
            <a:ext cx="3806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Streaming Rrender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440" y="2843530"/>
            <a:ext cx="3982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Selection Hydration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80665" y="1481455"/>
            <a:ext cx="5781040" cy="2459990"/>
          </a:xfrm>
          <a:prstGeom prst="rect">
            <a:avLst/>
          </a:prstGeom>
          <a:gradFill>
            <a:gsLst>
              <a:gs pos="14000">
                <a:srgbClr val="FEB692"/>
              </a:gs>
              <a:gs pos="87000">
                <a:srgbClr val="EA545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21100" y="2327275"/>
            <a:ext cx="39001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rPr>
              <a:t>WebAssembly</a:t>
            </a:r>
            <a:endParaRPr lang="en-US" altLang="zh-CN" sz="4400" b="1">
              <a:solidFill>
                <a:schemeClr val="bg1"/>
              </a:solidFill>
              <a:latin typeface="Comic Sans MS Bold" panose="030F0702030302020204" charset="0"/>
              <a:cs typeface="Comic Sans MS Bold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cluster</a:t>
              </a:r>
              <a:endParaRPr lang="en-US" altLang="zh-CN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FF7AF5"/>
                </a:gs>
                <a:gs pos="87000">
                  <a:srgbClr val="51316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186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008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RPC</a:t>
              </a:r>
              <a:endParaRPr lang="en-US" altLang="zh-CN" sz="4400" b="1">
                <a:solidFill>
                  <a:srgbClr val="00008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WPS 演示</Application>
  <PresentationFormat>自定义</PresentationFormat>
  <Paragraphs>34</Paragraphs>
  <Slides>11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宋体</vt:lpstr>
      <vt:lpstr>Wingdings</vt:lpstr>
      <vt:lpstr>雅痞-简</vt:lpstr>
      <vt:lpstr>宋体-简</vt:lpstr>
      <vt:lpstr>HanziPen SC Regular</vt:lpstr>
      <vt:lpstr>Comic Sans MS Regular</vt:lpstr>
      <vt:lpstr>Comic Sans MS Bold</vt:lpstr>
      <vt:lpstr>等线</vt:lpstr>
      <vt:lpstr>汉仪中等线KW</vt:lpstr>
      <vt:lpstr>苹方-简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Aaaaaaaaaaayou</cp:lastModifiedBy>
  <cp:revision>34</cp:revision>
  <dcterms:created xsi:type="dcterms:W3CDTF">2023-01-13T07:53:51Z</dcterms:created>
  <dcterms:modified xsi:type="dcterms:W3CDTF">2023-01-13T07:53:51Z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2052-4.6.1.7451</vt:lpwstr>
  </property>
  <property fmtid="{D5CDD505-2E9C-101B-9397-08002B2CF9AE}" pid="3" name="ICV">
    <vt:lpwstr>F0B2F1A2E97C3C3EC680A463CAF2BE26</vt:lpwstr>
  </property>
</Properties>
</file>