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303" r:id="rId11"/>
    <p:sldId id="291" r:id="rId12"/>
    <p:sldId id="289" r:id="rId13"/>
    <p:sldId id="293" r:id="rId14"/>
    <p:sldId id="298" r:id="rId15"/>
    <p:sldId id="294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4FF"/>
    <a:srgbClr val="69FF97"/>
    <a:srgbClr val="DC37A4"/>
    <a:srgbClr val="F7FF00"/>
    <a:srgbClr val="4F383E"/>
    <a:srgbClr val="ED556A"/>
    <a:srgbClr val="EE3F4D"/>
    <a:srgbClr val="FEB692"/>
    <a:srgbClr val="45BAF2"/>
    <a:srgbClr val="51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675" cy="2459990"/>
            <a:chOff x="4355" y="2333"/>
            <a:chExt cx="9105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55" y="3665"/>
              <a:ext cx="9105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模拟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ChatGPT</a:t>
              </a:r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答案生成动画</a:t>
              </a:r>
              <a:endParaRPr lang="zh-CN" altLang="en-US" sz="3200">
                <a:solidFill>
                  <a:srgbClr val="45BAF2"/>
                </a:solidFill>
                <a:latin typeface="PingFang SC Regular" panose="020B0400000000000000" charset="-122"/>
                <a:ea typeface="PingFang SC Regular" panose="020B0400000000000000" charset="-122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solidFill>
              <a:srgbClr val="F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204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UDP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7FF00"/>
                </a:gs>
                <a:gs pos="100000">
                  <a:srgbClr val="DC37A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57" y="3037"/>
              <a:ext cx="2699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911" y="4601"/>
              <a:ext cx="79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Server Component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69FF97"/>
              </a:gs>
              <a:gs pos="100000">
                <a:srgbClr val="00E4FF"/>
              </a:gs>
            </a:gsLst>
            <a:lin ang="54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78" y="3037"/>
              <a:ext cx="4864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SSR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887" y="4601"/>
              <a:ext cx="2050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zh-CN" altLang="en-US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监控</a:t>
              </a:r>
              <a:endParaRPr lang="zh-CN" altLang="en-US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15" y="3008"/>
              <a:ext cx="578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</a:t>
              </a:r>
              <a:r>
                <a:rPr lang="zh-CN" altLang="en-US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实战</a:t>
              </a:r>
              <a:endParaRPr lang="zh-CN" altLang="en-US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81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灰度</a:t>
              </a:r>
              <a:r>
                <a:rPr lang="zh-CN" altLang="en-US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发布</a:t>
              </a:r>
              <a:endParaRPr lang="zh-CN" altLang="en-US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演示</Application>
  <PresentationFormat>自定义</PresentationFormat>
  <Paragraphs>54</Paragraphs>
  <Slides>17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雅痞-简</vt:lpstr>
      <vt:lpstr>HanziPen SC Regular</vt:lpstr>
      <vt:lpstr>Comic Sans MS Regular</vt:lpstr>
      <vt:lpstr>Comic Sans MS Bold</vt:lpstr>
      <vt:lpstr>PingFang SC Regular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43</cp:revision>
  <dcterms:created xsi:type="dcterms:W3CDTF">2024-01-19T03:45:57Z</dcterms:created>
  <dcterms:modified xsi:type="dcterms:W3CDTF">2024-01-19T03:45:57Z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