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1" r:id="rId3"/>
    <p:sldId id="28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自定义</PresentationFormat>
  <Paragraphs>8</Paragraphs>
  <Slides>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方正书宋_GBK</vt:lpstr>
      <vt:lpstr>Wingdings</vt:lpstr>
      <vt:lpstr>雅痞-简</vt:lpstr>
      <vt:lpstr>HanziPen SC Regular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22</cp:revision>
  <dcterms:created xsi:type="dcterms:W3CDTF">2021-02-07T13:39:54Z</dcterms:created>
  <dcterms:modified xsi:type="dcterms:W3CDTF">2021-02-07T13:39:54Z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