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自定义</PresentationFormat>
  <Paragraphs>10</Paragraphs>
  <Slides>4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41" baseType="lpstr">
      <vt:lpstr>Arial</vt:lpstr>
      <vt:lpstr>方正书宋_GBK</vt:lpstr>
      <vt:lpstr>Wingdings</vt:lpstr>
      <vt:lpstr>雅痞-简</vt:lpstr>
      <vt:lpstr>HanziPen SC Regular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儷宋 Pro</vt:lpstr>
      <vt:lpstr>Brush Script MT</vt:lpstr>
      <vt:lpstr>Bodoni 72 Book</vt:lpstr>
      <vt:lpstr>Cochin Regular</vt:lpstr>
      <vt:lpstr>Comic Sans MS Regular</vt:lpstr>
      <vt:lpstr>Copperplate Regular</vt:lpstr>
      <vt:lpstr>Corsiva Hebrew Regular</vt:lpstr>
      <vt:lpstr>DIN Condensed</vt:lpstr>
      <vt:lpstr>Damascus Regular</vt:lpstr>
      <vt:lpstr>Devanagari MT Regular</vt:lpstr>
      <vt:lpstr>DecoType Naskh</vt:lpstr>
      <vt:lpstr>Grantha Sangam MN Regular</vt:lpstr>
      <vt:lpstr>Gujarati MT Regular</vt:lpstr>
      <vt:lpstr>Gujarati Sangam MN Regular</vt:lpstr>
      <vt:lpstr>Herculanum</vt:lpstr>
      <vt:lpstr>Hiragino Kaku Gothic StdN</vt:lpstr>
      <vt:lpstr>InaiMathi Regular</vt:lpstr>
      <vt:lpstr>Impact</vt:lpstr>
      <vt:lpstr>Menlo Regular</vt:lpstr>
      <vt:lpstr>Microsoft Sans Serif</vt:lpstr>
      <vt:lpstr>Muna Regular</vt:lpstr>
      <vt:lpstr>Noto Sans Osage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25</cp:revision>
  <dcterms:created xsi:type="dcterms:W3CDTF">2022-04-10T03:50:55Z</dcterms:created>
  <dcterms:modified xsi:type="dcterms:W3CDTF">2022-04-10T03:50:55Z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