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1" r:id="rId3"/>
    <p:sldId id="282" r:id="rId4"/>
    <p:sldId id="28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AFB"/>
    <a:srgbClr val="14336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表格</Application>
  <PresentationFormat>自定义</PresentationFormat>
  <Paragraphs>8</Paragraphs>
  <Slides>3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方正书宋_GBK</vt:lpstr>
      <vt:lpstr>Wingdings</vt:lpstr>
      <vt:lpstr>雅痞-简</vt:lpstr>
      <vt:lpstr>HanziPen SC Regular</vt:lpstr>
      <vt:lpstr>微软雅黑</vt:lpstr>
      <vt:lpstr>汉仪旗黑</vt:lpstr>
      <vt:lpstr>宋体</vt:lpstr>
      <vt:lpstr>Arial Unicode MS</vt:lpstr>
      <vt:lpstr>等线</vt:lpstr>
      <vt:lpstr>汉仪中等线KW</vt:lpstr>
      <vt:lpstr>Calibri</vt:lpstr>
      <vt:lpstr>Helvetica Neue</vt:lpstr>
      <vt:lpstr>汉仪书宋二KW</vt:lpstr>
      <vt:lpstr>等线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youxingzhi</cp:lastModifiedBy>
  <cp:revision>23</cp:revision>
  <dcterms:created xsi:type="dcterms:W3CDTF">2021-12-11T12:56:30Z</dcterms:created>
  <dcterms:modified xsi:type="dcterms:W3CDTF">2021-12-11T12:56:30Z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