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321" r:id="rId19"/>
    <p:sldId id="296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F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ust-logo-bl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8385" y="2025650"/>
            <a:ext cx="13716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5735" y="2112010"/>
            <a:ext cx="2103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>
                <a:latin typeface="PingFang SC Semibold" panose="020B0400000000000000" charset="-122"/>
                <a:ea typeface="PingFang SC Semibold" panose="020B0400000000000000" charset="-122"/>
              </a:rPr>
              <a:t>Rust</a:t>
            </a:r>
            <a:endParaRPr lang="en-US" altLang="zh-CN" sz="72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8" y="3037"/>
              <a:ext cx="4864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SSR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887" y="4601"/>
              <a:ext cx="205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监控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5" y="3024"/>
              <a:ext cx="65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Design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Pattern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835" y="4617"/>
              <a:ext cx="4145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Singleton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自定义</PresentationFormat>
  <Paragraphs>60</Paragraphs>
  <Slides>19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PingFang SC Semibold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48</cp:revision>
  <dcterms:created xsi:type="dcterms:W3CDTF">2024-03-08T09:52:20Z</dcterms:created>
  <dcterms:modified xsi:type="dcterms:W3CDTF">2024-03-08T09:52:20Z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