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3"/>
    <p:sldId id="282" r:id="rId4"/>
    <p:sldId id="283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自定义</PresentationFormat>
  <Paragraphs>16</Paragraphs>
  <Slides>6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57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64" baseType="lpstr">
      <vt:lpstr>Arial</vt:lpstr>
      <vt:lpstr>方正书宋_GBK</vt:lpstr>
      <vt:lpstr>Wingdings</vt:lpstr>
      <vt:lpstr>雅痞-简</vt:lpstr>
      <vt:lpstr>HanziPen SC Regular</vt:lpstr>
      <vt:lpstr>Comic Sans MS Regular</vt:lpstr>
      <vt:lpstr>微软雅黑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PingFang SC Regular</vt:lpstr>
      <vt:lpstr>Helvetica Regular</vt:lpstr>
      <vt:lpstr>Chalkboard Regular</vt:lpstr>
      <vt:lpstr>Brush Script MT</vt:lpstr>
      <vt:lpstr>Chalkboard SE Regular</vt:lpstr>
      <vt:lpstr>DecoType Naskh</vt:lpstr>
      <vt:lpstr>Didot Regular</vt:lpstr>
      <vt:lpstr>Euphemia UCAS Regular</vt:lpstr>
      <vt:lpstr>Galvji Regular</vt:lpstr>
      <vt:lpstr>Gujarati MT Regular</vt:lpstr>
      <vt:lpstr>Hiragino Kaku Gothic Std</vt:lpstr>
      <vt:lpstr>Hiragino Mincho ProN W3</vt:lpstr>
      <vt:lpstr>ITF Devanagari Marathi Book</vt:lpstr>
      <vt:lpstr>Kannada MN Regular</vt:lpstr>
      <vt:lpstr>Malayalam MN Regular</vt:lpstr>
      <vt:lpstr>Myanmar MN Regular</vt:lpstr>
      <vt:lpstr>Nanum Myeongjo Regular</vt:lpstr>
      <vt:lpstr>Noto Sans Caucasian Albanian</vt:lpstr>
      <vt:lpstr>PT Sans Caption Regular</vt:lpstr>
      <vt:lpstr>PT Sans Narrow Regular</vt:lpstr>
      <vt:lpstr>Oriya Sangam MN Regular</vt:lpstr>
      <vt:lpstr>Party LET</vt:lpstr>
      <vt:lpstr>PilGi</vt:lpstr>
      <vt:lpstr>STIXIntegralsSm Regular</vt:lpstr>
      <vt:lpstr>Snell Roundhand Regular</vt:lpstr>
      <vt:lpstr>Telugu MN Regular</vt:lpstr>
      <vt:lpstr>Sinhala Sangam MN Regular</vt:lpstr>
      <vt:lpstr>SignPainter HouseScript</vt:lpstr>
      <vt:lpstr>Times Regular</vt:lpstr>
      <vt:lpstr>Tsukushi A Round Gothic Regular</vt:lpstr>
      <vt:lpstr>Wingdings 2</vt:lpstr>
      <vt:lpstr>YuKyokasho Yoko Medium</vt:lpstr>
      <vt:lpstr>YuGothic Medium</vt:lpstr>
      <vt:lpstr>YuKyokasho Medium</vt:lpstr>
      <vt:lpstr>YuMincho Medium</vt:lpstr>
      <vt:lpstr>YuMincho +36p Kana Medium</vt:lpstr>
      <vt:lpstr>Zapf Dingbats</vt:lpstr>
      <vt:lpstr>Times New Roman Regular</vt:lpstr>
      <vt:lpstr>Toppan Bunkyu Gothic Regular</vt:lpstr>
      <vt:lpstr>Noto Sans Multani</vt:lpstr>
      <vt:lpstr>Noto Sans Glagolitic</vt:lpstr>
      <vt:lpstr>Lucida Grande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28</cp:revision>
  <dcterms:created xsi:type="dcterms:W3CDTF">2022-09-26T06:16:05Z</dcterms:created>
  <dcterms:modified xsi:type="dcterms:W3CDTF">2022-09-26T06:16:05Z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