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91" r:id="rId11"/>
    <p:sldId id="289" r:id="rId12"/>
    <p:sldId id="293" r:id="rId13"/>
    <p:sldId id="294" r:id="rId14"/>
    <p:sldId id="295" r:id="rId15"/>
    <p:sldId id="296" r:id="rId16"/>
    <p:sldId id="29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4FF"/>
    <a:srgbClr val="69FF97"/>
    <a:srgbClr val="DC37A4"/>
    <a:srgbClr val="F7FF00"/>
    <a:srgbClr val="4F383E"/>
    <a:srgbClr val="ED556A"/>
    <a:srgbClr val="EE3F4D"/>
    <a:srgbClr val="FEB692"/>
    <a:srgbClr val="45BAF2"/>
    <a:srgbClr val="513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78" y="-168"/>
      </p:cViewPr>
      <p:guideLst>
        <p:guide orient="horz" pos="2160"/>
        <p:guide pos="38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7261E-D6DC-41DD-813D-9755638D63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8C35F-190B-4A90-B2E1-B2D130B178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, 墙壁, 室内&#10;&#10;已生成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文字, 白板&#10;&#10;已生成极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400175" y="495300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7448550" y="485775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4830484" y="264467"/>
            <a:ext cx="2593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请输入你的题目   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610" y="4451"/>
              <a:ext cx="4608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手写一门解析型语言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gradFill>
            <a:gsLst>
              <a:gs pos="0">
                <a:srgbClr val="FCCF31"/>
              </a:gs>
              <a:gs pos="100000">
                <a:srgbClr val="F55555"/>
              </a:gs>
            </a:gsLst>
            <a:lin ang="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597" y="3050"/>
              <a:ext cx="8620" cy="111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zh-CN" sz="40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Dependency Injection</a:t>
              </a:r>
              <a:endParaRPr lang="en-US" altLang="zh-CN" sz="40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503" cy="12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00B050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Nest.js</a:t>
              </a:r>
              <a:endParaRPr lang="en-US" altLang="zh-CN" sz="4400" b="1">
                <a:solidFill>
                  <a:srgbClr val="00B050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gradFill>
            <a:gsLst>
              <a:gs pos="0">
                <a:srgbClr val="FCCF31"/>
              </a:gs>
              <a:gs pos="100000">
                <a:srgbClr val="F55555"/>
              </a:gs>
            </a:gsLst>
            <a:lin ang="270000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0">
                  <a:srgbClr val="FEB69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386" y="3050"/>
              <a:ext cx="9060" cy="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p>
              <a:r>
                <a:rPr lang="en-US" altLang="zh-CN" sz="32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Transfer-Encoding: chunked</a:t>
              </a:r>
              <a:endParaRPr lang="en-US" altLang="zh-CN" sz="32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194" cy="1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45BAF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HTTP2</a:t>
              </a:r>
              <a:endParaRPr lang="en-US" altLang="zh-CN" sz="4400" b="1">
                <a:solidFill>
                  <a:srgbClr val="45BAF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solidFill>
            <a:schemeClr val="bg2"/>
          </a:soli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5763" y="2881"/>
              <a:ext cx="5927" cy="1210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p>
              <a:r>
                <a:rPr lang="zh-CN" altLang="en-US" sz="4400" b="1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微前端</a:t>
              </a:r>
              <a:r>
                <a:rPr lang="en-US" altLang="zh-CN" sz="4400" b="1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 </a:t>
              </a:r>
              <a:r>
                <a:rPr lang="en-US" altLang="zh-CN" sz="4400" b="1">
                  <a:solidFill>
                    <a:srgbClr val="45BAF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+ SSR</a:t>
              </a:r>
              <a:endParaRPr lang="zh-CN" altLang="en-US" sz="4400" b="1">
                <a:solidFill>
                  <a:srgbClr val="45BAF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000" y="2676525"/>
            <a:ext cx="1152525" cy="1152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solidFill>
              <a:srgbClr val="F55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975" y="4601"/>
              <a:ext cx="2040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4F383E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UDP</a:t>
              </a:r>
              <a:endParaRPr lang="en-US" altLang="zh-CN" sz="4400" b="1">
                <a:solidFill>
                  <a:srgbClr val="4F383E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0">
                  <a:srgbClr val="F7FF00"/>
                </a:gs>
                <a:gs pos="100000">
                  <a:srgbClr val="DC37A4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557" y="3037"/>
              <a:ext cx="2699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React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911" y="4601"/>
              <a:ext cx="799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4F383E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Server Component</a:t>
              </a:r>
              <a:endParaRPr lang="en-US" altLang="zh-CN" sz="4400" b="1">
                <a:solidFill>
                  <a:srgbClr val="4F383E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gradFill>
            <a:gsLst>
              <a:gs pos="0">
                <a:srgbClr val="69FF97"/>
              </a:gs>
              <a:gs pos="100000">
                <a:srgbClr val="00E4FF"/>
              </a:gs>
            </a:gsLst>
            <a:lin ang="540000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478" y="3037"/>
              <a:ext cx="4864" cy="12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pPr algn="ctr"/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React 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SSR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887" y="4601"/>
              <a:ext cx="2050" cy="12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pPr algn="ctr"/>
              <a:r>
                <a:rPr lang="zh-CN" altLang="en-US" sz="4400" b="1">
                  <a:solidFill>
                    <a:srgbClr val="4F383E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监控</a:t>
              </a:r>
              <a:endParaRPr lang="zh-CN" altLang="en-US" sz="4400" b="1">
                <a:solidFill>
                  <a:srgbClr val="4F383E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130" y="4451"/>
              <a:ext cx="1569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PEG.js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506470" y="1586230"/>
            <a:ext cx="2720340" cy="2251075"/>
          </a:xfrm>
          <a:prstGeom prst="rightArrow">
            <a:avLst>
              <a:gd name="adj1" fmla="val 50000"/>
              <a:gd name="adj2" fmla="val 4998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7595" y="2229485"/>
            <a:ext cx="965200" cy="9652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382778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199255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57073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 descr="网页代码,网页程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0" y="1899920"/>
            <a:ext cx="1625600" cy="162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71035" y="2327275"/>
            <a:ext cx="39662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Comic Sans MS Regular" panose="030F0702030302020204" charset="0"/>
                <a:cs typeface="Comic Sans MS Regular" panose="030F0702030302020204" charset="0"/>
              </a:rPr>
              <a:t>React </a:t>
            </a:r>
            <a:r>
              <a:rPr lang="en-US" altLang="zh-CN" sz="440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mic Sans MS Regular" panose="030F0702030302020204" charset="0"/>
                <a:cs typeface="Comic Sans MS Regular" panose="030F0702030302020204" charset="0"/>
              </a:rPr>
              <a:t>Suspense</a:t>
            </a:r>
            <a:endParaRPr lang="en-US" altLang="zh-CN" sz="440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pic>
        <p:nvPicPr>
          <p:cNvPr id="9" name="图片 8" descr="picture-SSR - tokenbucket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035" y="1964690"/>
            <a:ext cx="1435100" cy="14928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40755" y="2388870"/>
            <a:ext cx="23844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Comic Sans MS Regular" panose="030F0702030302020204" charset="0"/>
                <a:cs typeface="Comic Sans MS Regular" panose="030F0702030302020204" charset="0"/>
              </a:rPr>
              <a:t>Rate Limit</a:t>
            </a:r>
            <a:endParaRPr lang="en-US" altLang="zh-CN" sz="3600"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70705" y="1802765"/>
            <a:ext cx="38061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Comic Sans MS Regular" panose="030F0702030302020204" charset="0"/>
                <a:cs typeface="Comic Sans MS Regular" panose="030F0702030302020204" charset="0"/>
              </a:rPr>
              <a:t>Streaming Rrender</a:t>
            </a:r>
            <a:endParaRPr lang="en-US" altLang="zh-CN" sz="3200">
              <a:solidFill>
                <a:schemeClr val="bg1"/>
              </a:solidFill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2440" y="2843530"/>
            <a:ext cx="39827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Comic Sans MS Regular" panose="030F0702030302020204" charset="0"/>
                <a:cs typeface="Comic Sans MS Regular" panose="030F0702030302020204" charset="0"/>
              </a:rPr>
              <a:t>Selection Hydration</a:t>
            </a:r>
            <a:endParaRPr lang="en-US" altLang="zh-CN" sz="3200">
              <a:solidFill>
                <a:schemeClr val="bg1"/>
              </a:solidFill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80665" y="1481455"/>
            <a:ext cx="5781040" cy="2459990"/>
          </a:xfrm>
          <a:prstGeom prst="rect">
            <a:avLst/>
          </a:prstGeom>
          <a:gradFill>
            <a:gsLst>
              <a:gs pos="14000">
                <a:srgbClr val="FEB692"/>
              </a:gs>
              <a:gs pos="87000">
                <a:srgbClr val="EA545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21100" y="2327275"/>
            <a:ext cx="390017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rPr>
              <a:t>WebAssembly</a:t>
            </a:r>
            <a:endParaRPr lang="en-US" altLang="zh-CN" sz="4400" b="1">
              <a:solidFill>
                <a:schemeClr val="bg1"/>
              </a:solidFill>
              <a:latin typeface="Comic Sans MS Bold" panose="030F0702030302020204" charset="0"/>
              <a:cs typeface="Comic Sans MS Bold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77EFD8"/>
                </a:gs>
                <a:gs pos="87000">
                  <a:srgbClr val="45BAF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197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FEB69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cluster</a:t>
              </a:r>
              <a:endParaRPr lang="en-US" altLang="zh-CN" sz="4400" b="1">
                <a:solidFill>
                  <a:srgbClr val="FEB69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FF7AF5"/>
                </a:gs>
                <a:gs pos="87000">
                  <a:srgbClr val="51316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975" y="4601"/>
              <a:ext cx="1864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000080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RPC</a:t>
              </a:r>
              <a:endParaRPr lang="en-US" altLang="zh-CN" sz="4400" b="1">
                <a:solidFill>
                  <a:srgbClr val="000080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WPS 演示</Application>
  <PresentationFormat>自定义</PresentationFormat>
  <Paragraphs>48</Paragraphs>
  <Slides>15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6" baseType="lpstr">
      <vt:lpstr>Arial</vt:lpstr>
      <vt:lpstr>宋体</vt:lpstr>
      <vt:lpstr>Wingdings</vt:lpstr>
      <vt:lpstr>雅痞-简</vt:lpstr>
      <vt:lpstr>宋体-简</vt:lpstr>
      <vt:lpstr>HanziPen SC Regular</vt:lpstr>
      <vt:lpstr>Comic Sans MS Regular</vt:lpstr>
      <vt:lpstr>Comic Sans MS Bold</vt:lpstr>
      <vt:lpstr>PingFang SC Regular</vt:lpstr>
      <vt:lpstr>等线</vt:lpstr>
      <vt:lpstr>汉仪中等线KW</vt:lpstr>
      <vt:lpstr>苹方-简</vt:lpstr>
      <vt:lpstr>微软雅黑</vt:lpstr>
      <vt:lpstr>汉仪旗黑</vt:lpstr>
      <vt:lpstr>宋体</vt:lpstr>
      <vt:lpstr>Arial Unicode MS</vt:lpstr>
      <vt:lpstr>等线 Light</vt:lpstr>
      <vt:lpstr>Calibri</vt:lpstr>
      <vt:lpstr>Helvetica Neue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专属你的PPT</dc:creator>
  <cp:keywords>www.51pptmoban.com</cp:keywords>
  <cp:lastModifiedBy>Aaaaaaaaaaayou</cp:lastModifiedBy>
  <cp:revision>39</cp:revision>
  <dcterms:created xsi:type="dcterms:W3CDTF">2023-08-18T02:18:11Z</dcterms:created>
  <dcterms:modified xsi:type="dcterms:W3CDTF">2023-08-18T02:18:11Z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2052-4.6.1.7451</vt:lpwstr>
  </property>
  <property fmtid="{D5CDD505-2E9C-101B-9397-08002B2CF9AE}" pid="3" name="ICV">
    <vt:lpwstr>F0B2F1A2E97C3C3EC680A463CAF2BE26</vt:lpwstr>
  </property>
</Properties>
</file>