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ln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自定义</PresentationFormat>
  <Paragraphs>4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52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4" baseType="lpstr">
      <vt:lpstr>Arial</vt:lpstr>
      <vt:lpstr>方正书宋_GBK</vt:lpstr>
      <vt:lpstr>Wingdings</vt:lpstr>
      <vt:lpstr>微软雅黑</vt:lpstr>
      <vt:lpstr>汉仪旗黑</vt:lpstr>
      <vt:lpstr>宋体</vt:lpstr>
      <vt:lpstr>华文黑体</vt:lpstr>
      <vt:lpstr>Calibri</vt:lpstr>
      <vt:lpstr>宋体</vt:lpstr>
      <vt:lpstr>HelveticaNeueLT Pro 35 Th</vt:lpstr>
      <vt:lpstr>苹方-简</vt:lpstr>
      <vt:lpstr>华文细黑</vt:lpstr>
      <vt:lpstr>Verdana</vt:lpstr>
      <vt:lpstr>等线</vt:lpstr>
      <vt:lpstr>汉仪中等线KW</vt:lpstr>
      <vt:lpstr>宋体</vt:lpstr>
      <vt:lpstr>Arial Unicode MS</vt:lpstr>
      <vt:lpstr>等线 Light</vt:lpstr>
      <vt:lpstr>Helvetica Neue</vt:lpstr>
      <vt:lpstr>汉仪书宋二KW</vt:lpstr>
      <vt:lpstr>黑体-简</vt:lpstr>
      <vt:lpstr>PingFang SC Regular</vt:lpstr>
      <vt:lpstr>Nanum Brush Script</vt:lpstr>
      <vt:lpstr>儷宋 Pro</vt:lpstr>
      <vt:lpstr>儷黑 Pro</vt:lpstr>
      <vt:lpstr>Lantinghei SC Extralight</vt:lpstr>
      <vt:lpstr>Lantinghei TC Extralight</vt:lpstr>
      <vt:lpstr>Hiragino Sans GB W3</vt:lpstr>
      <vt:lpstr>凌慧体-简</vt:lpstr>
      <vt:lpstr>凌慧体-繁</vt:lpstr>
      <vt:lpstr>STHeiti Light</vt:lpstr>
      <vt:lpstr>娃娃体-简</vt:lpstr>
      <vt:lpstr>娃娃体-繁</vt:lpstr>
      <vt:lpstr>Yuanti TC Regular</vt:lpstr>
      <vt:lpstr>Yuanti SC Regular</vt:lpstr>
      <vt:lpstr>Hannotate TC Regular</vt:lpstr>
      <vt:lpstr>报隶-简</vt:lpstr>
      <vt:lpstr>报隶-繁</vt:lpstr>
      <vt:lpstr>PingFang HK Regular</vt:lpstr>
      <vt:lpstr>HanziPen TC Regular</vt:lpstr>
      <vt:lpstr>HanziPen SC Regular</vt:lpstr>
      <vt:lpstr>Xingkai SC Light</vt:lpstr>
      <vt:lpstr>Xingkai TC Light</vt:lpstr>
      <vt:lpstr>蘋果儷細宋</vt:lpstr>
      <vt:lpstr>蘋果儷中黑</vt:lpstr>
      <vt:lpstr>Apple Braille Outline 6 Dot</vt:lpstr>
      <vt:lpstr>標楷體</vt:lpstr>
      <vt:lpstr>Kaiti TC Regular</vt:lpstr>
      <vt:lpstr>Kaiti SC Regular</vt:lpstr>
      <vt:lpstr>PingFang TC Regular</vt:lpstr>
      <vt:lpstr>隶变-繁</vt:lpstr>
      <vt:lpstr>雅痞-简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21</cp:revision>
  <dcterms:created xsi:type="dcterms:W3CDTF">2021-02-07T08:11:44Z</dcterms:created>
  <dcterms:modified xsi:type="dcterms:W3CDTF">2021-02-07T08:11:44Z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