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91" r:id="rId11"/>
    <p:sldId id="289" r:id="rId12"/>
    <p:sldId id="293" r:id="rId13"/>
    <p:sldId id="294" r:id="rId14"/>
    <p:sldId id="29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383E"/>
    <a:srgbClr val="ED556A"/>
    <a:srgbClr val="EE3F4D"/>
    <a:srgbClr val="FEB692"/>
    <a:srgbClr val="45BAF2"/>
    <a:srgbClr val="513162"/>
    <a:srgbClr val="FF7AF5"/>
    <a:srgbClr val="000080"/>
    <a:srgbClr val="EA5455"/>
    <a:srgbClr val="F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solidFill>
              <a:srgbClr val="F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204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UDP</a:t>
              </a:r>
              <a:endParaRPr lang="en-US" altLang="zh-CN" sz="4400" b="1">
                <a:solidFill>
                  <a:srgbClr val="4F383E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702030302020204" charset="0"/>
                <a:cs typeface="Comic Sans MS Regular" panose="030F07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702030302020204" charset="0"/>
                <a:cs typeface="Comic Sans MS Regular" panose="030F0702030302020204" charset="0"/>
              </a:rPr>
              <a:t>Rate Limit</a:t>
            </a:r>
            <a:endParaRPr lang="en-US" altLang="zh-CN" sz="3600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702030302020204" charset="0"/>
                <a:cs typeface="Comic Sans MS Regular" panose="030F07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702030302020204" charset="0"/>
              <a:cs typeface="Comic Sans MS Bold" panose="030F07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702030302020204" charset="0"/>
                  <a:cs typeface="Comic Sans MS Bold" panose="030F07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702030302020204" charset="0"/>
                <a:cs typeface="Comic Sans MS Bold" panose="030F07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WPS 演示</Application>
  <PresentationFormat>自定义</PresentationFormat>
  <Paragraphs>40</Paragraphs>
  <Slides>13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宋体</vt:lpstr>
      <vt:lpstr>Wingdings</vt:lpstr>
      <vt:lpstr>雅痞-简</vt:lpstr>
      <vt:lpstr>宋体-简</vt:lpstr>
      <vt:lpstr>HanziPen SC Regular</vt:lpstr>
      <vt:lpstr>Comic Sans MS Regular</vt:lpstr>
      <vt:lpstr>Comic Sans MS Bold</vt:lpstr>
      <vt:lpstr>PingFang SC Regular</vt:lpstr>
      <vt:lpstr>等线</vt:lpstr>
      <vt:lpstr>汉仪中等线KW</vt:lpstr>
      <vt:lpstr>苹方-简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Aaaaaaaaaaayou</cp:lastModifiedBy>
  <cp:revision>36</cp:revision>
  <dcterms:created xsi:type="dcterms:W3CDTF">2023-03-26T14:13:48Z</dcterms:created>
  <dcterms:modified xsi:type="dcterms:W3CDTF">2023-03-26T14:13:48Z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2052-4.6.1.7451</vt:lpwstr>
  </property>
  <property fmtid="{D5CDD505-2E9C-101B-9397-08002B2CF9AE}" pid="3" name="ICV">
    <vt:lpwstr>F0B2F1A2E97C3C3EC680A463CAF2BE26</vt:lpwstr>
  </property>
</Properties>
</file>