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692"/>
    <a:srgbClr val="45BAF2"/>
    <a:srgbClr val="513162"/>
    <a:srgbClr val="FF7AF5"/>
    <a:srgbClr val="000080"/>
    <a:srgbClr val="EA5455"/>
    <a:srgbClr val="F55555"/>
    <a:srgbClr val="FCCF31"/>
    <a:srgbClr val="F6F8FC"/>
    <a:srgbClr val="000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自定义</PresentationFormat>
  <Paragraphs>36</Paragraphs>
  <Slides>12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HanziPen SC Regular</vt:lpstr>
      <vt:lpstr>雅痞-简</vt:lpstr>
      <vt:lpstr>Heiti TC Light</vt:lpstr>
      <vt:lpstr>Heiti SC Light</vt:lpstr>
      <vt:lpstr>禹卫书法云墨繁体</vt:lpstr>
      <vt:lpstr>American Typewriter Regular</vt:lpstr>
      <vt:lpstr>华文宋体</vt:lpstr>
      <vt:lpstr>PingFang SC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35</cp:revision>
  <dcterms:created xsi:type="dcterms:W3CDTF">2023-02-22T13:17:28Z</dcterms:created>
  <dcterms:modified xsi:type="dcterms:W3CDTF">2023-02-22T13:17:28Z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