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89" r:id="rId12"/>
    <p:sldId id="293" r:id="rId13"/>
    <p:sldId id="294" r:id="rId14"/>
    <p:sldId id="295" r:id="rId15"/>
    <p:sldId id="29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7A4"/>
    <a:srgbClr val="F7FF00"/>
    <a:srgbClr val="4F383E"/>
    <a:srgbClr val="ED556A"/>
    <a:srgbClr val="EE3F4D"/>
    <a:srgbClr val="FEB692"/>
    <a:srgbClr val="45BAF2"/>
    <a:srgbClr val="513162"/>
    <a:srgbClr val="FF7AF5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6" y="3050"/>
              <a:ext cx="9060" cy="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Transfer-Encoding: chunked</a:t>
              </a:r>
              <a:endParaRPr lang="en-US" altLang="zh-CN" sz="32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4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HTTP2</a:t>
              </a:r>
              <a:endParaRPr lang="en-US" altLang="zh-CN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solidFill>
            <a:schemeClr val="bg2"/>
          </a:soli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63" y="2881"/>
              <a:ext cx="5927" cy="121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微前端</a:t>
              </a:r>
              <a:r>
                <a:rPr lang="en-US" altLang="zh-CN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 </a:t>
              </a:r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+ SSR</a:t>
              </a:r>
              <a:endParaRPr lang="zh-CN" altLang="en-US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0" y="2676525"/>
            <a:ext cx="115252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solidFill>
              <a:srgbClr val="F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2040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UDP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7FF00"/>
                </a:gs>
                <a:gs pos="100000">
                  <a:srgbClr val="DC37A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57" y="3037"/>
              <a:ext cx="2699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911" y="4601"/>
              <a:ext cx="799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Server Component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702030302020204" charset="0"/>
                <a:cs typeface="Comic Sans MS Regular" panose="030F07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Rate Limit</a:t>
            </a:r>
            <a:endParaRPr lang="en-US" altLang="zh-CN" sz="36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8066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WPS 演示</Application>
  <PresentationFormat>自定义</PresentationFormat>
  <Paragraphs>44</Paragraphs>
  <Slides>14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宋体</vt:lpstr>
      <vt:lpstr>Wingdings</vt:lpstr>
      <vt:lpstr>雅痞-简</vt:lpstr>
      <vt:lpstr>宋体-简</vt:lpstr>
      <vt:lpstr>HanziPen SC Regular</vt:lpstr>
      <vt:lpstr>Comic Sans MS Regular</vt:lpstr>
      <vt:lpstr>Comic Sans MS Bold</vt:lpstr>
      <vt:lpstr>PingFang SC Regular</vt:lpstr>
      <vt:lpstr>等线</vt:lpstr>
      <vt:lpstr>汉仪中等线KW</vt:lpstr>
      <vt:lpstr>苹方-简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37</cp:revision>
  <dcterms:created xsi:type="dcterms:W3CDTF">2023-05-04T08:50:09Z</dcterms:created>
  <dcterms:modified xsi:type="dcterms:W3CDTF">2023-05-04T08:50:09Z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F0B2F1A2E97C3C3EC680A463CAF2BE26</vt:lpwstr>
  </property>
</Properties>
</file>