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312" r:id="rId12"/>
    <p:sldId id="291" r:id="rId13"/>
    <p:sldId id="289" r:id="rId14"/>
    <p:sldId id="293" r:id="rId15"/>
    <p:sldId id="298" r:id="rId16"/>
    <p:sldId id="294" r:id="rId17"/>
    <p:sldId id="295" r:id="rId18"/>
    <p:sldId id="321" r:id="rId19"/>
    <p:sldId id="296" r:id="rId20"/>
    <p:sldId id="2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03" y="3008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Advanced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5" y="4576"/>
              <a:ext cx="495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http.Agent</a:t>
              </a:r>
              <a:endParaRPr lang="zh-CN" altLang="en-US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F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rust-logo-blk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8385" y="2025650"/>
            <a:ext cx="13716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5735" y="2112010"/>
            <a:ext cx="2103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>
                <a:latin typeface="PingFang SC Semibold" panose="020B0400000000000000" charset="-122"/>
                <a:ea typeface="PingFang SC Semibold" panose="020B0400000000000000" charset="-122"/>
              </a:rPr>
              <a:t>Rust</a:t>
            </a:r>
            <a:endParaRPr lang="en-US" altLang="zh-CN" sz="72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78" y="3037"/>
              <a:ext cx="4864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SSR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887" y="4601"/>
              <a:ext cx="205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监控</a:t>
              </a:r>
              <a:endParaRPr lang="zh-CN" altLang="en-US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15" y="3008"/>
              <a:ext cx="578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</a:t>
              </a:r>
              <a:r>
                <a:rPr lang="zh-CN" altLang="en-US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实战</a:t>
              </a:r>
              <a:endParaRPr lang="zh-CN" altLang="en-US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81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灰度</a:t>
              </a:r>
              <a:r>
                <a:rPr lang="zh-CN" altLang="en-US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发布</a:t>
              </a:r>
              <a:endParaRPr lang="zh-CN" altLang="en-US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自定义</PresentationFormat>
  <Paragraphs>60</Paragraphs>
  <Slides>19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77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97" baseType="lpstr">
      <vt:lpstr>Arial</vt:lpstr>
      <vt:lpstr>宋体</vt:lpstr>
      <vt:lpstr>Wingdings</vt:lpstr>
      <vt:lpstr>雅痞-简</vt:lpstr>
      <vt:lpstr>HanziPen SC Regular</vt:lpstr>
      <vt:lpstr>Comic Sans MS Regular</vt:lpstr>
      <vt:lpstr>Comic Sans MS Bold</vt:lpstr>
      <vt:lpstr>PingFang SC Regular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报隶-简</vt:lpstr>
      <vt:lpstr>HanziPen TC Regular</vt:lpstr>
      <vt:lpstr>American Typewriter Regular</vt:lpstr>
      <vt:lpstr>Arial Regular</vt:lpstr>
      <vt:lpstr>Brush Script MT</vt:lpstr>
      <vt:lpstr>Hiragino Kaku Gothic ProN W3</vt:lpstr>
      <vt:lpstr>Nanum Gothic Regular</vt:lpstr>
      <vt:lpstr>Noto Sans Oriya Regular</vt:lpstr>
      <vt:lpstr>Trattatello</vt:lpstr>
      <vt:lpstr>Phosphate Inline</vt:lpstr>
      <vt:lpstr>Chalkduster</vt:lpstr>
      <vt:lpstr>Chalkboard Regular</vt:lpstr>
      <vt:lpstr>Al Nile Regular</vt:lpstr>
      <vt:lpstr>Al Tarikh</vt:lpstr>
      <vt:lpstr>Al Bayan Plain</vt:lpstr>
      <vt:lpstr>Andale Mono</vt:lpstr>
      <vt:lpstr>Arial Narrow Regular</vt:lpstr>
      <vt:lpstr>Avenir Next Regular</vt:lpstr>
      <vt:lpstr>BiauKaiHK</vt:lpstr>
      <vt:lpstr>Big Caslon</vt:lpstr>
      <vt:lpstr>BM Jua</vt:lpstr>
      <vt:lpstr>BM Yeonsung</vt:lpstr>
      <vt:lpstr>Bradley Hand</vt:lpstr>
      <vt:lpstr>Heiti TC Light</vt:lpstr>
      <vt:lpstr>Apple Braille Outline 6 Dot</vt:lpstr>
      <vt:lpstr>Apple Chancery</vt:lpstr>
      <vt:lpstr>Apple SD Gothic Neo Regular</vt:lpstr>
      <vt:lpstr>Apple Symbols</vt:lpstr>
      <vt:lpstr>Ayuthaya</vt:lpstr>
      <vt:lpstr>Bodoni Ornaments</vt:lpstr>
      <vt:lpstr>Corsiva Hebrew Regular</vt:lpstr>
      <vt:lpstr>Devanagari MT Regular</vt:lpstr>
      <vt:lpstr>DIN Alternate</vt:lpstr>
      <vt:lpstr>Geeza Pro Regular</vt:lpstr>
      <vt:lpstr>Gujarati Sangam MN Regular</vt:lpstr>
      <vt:lpstr>Gurmukhi MN Regular</vt:lpstr>
      <vt:lpstr>Helvetica Regular</vt:lpstr>
      <vt:lpstr>HeadLineA</vt:lpstr>
      <vt:lpstr>Hiragino Kaku Gothic Pro W3</vt:lpstr>
      <vt:lpstr>Hiragino Maru Gothic ProN</vt:lpstr>
      <vt:lpstr>Hiragino Mincho Pro W3</vt:lpstr>
      <vt:lpstr>Impact</vt:lpstr>
      <vt:lpstr>InaiMathi Regular</vt:lpstr>
      <vt:lpstr>Khmer Sangam MN</vt:lpstr>
      <vt:lpstr>Kohinoor Telugu Regular</vt:lpstr>
      <vt:lpstr>Monaco</vt:lpstr>
      <vt:lpstr>Myanmar Sangam MN Regular</vt:lpstr>
      <vt:lpstr>New Peninim MT Regular</vt:lpstr>
      <vt:lpstr>DIN Condensed</vt:lpstr>
      <vt:lpstr>BM Dohyeon</vt:lpstr>
      <vt:lpstr>Apple Color Emoji</vt:lpstr>
      <vt:lpstr>Arial Hebrew Regular</vt:lpstr>
      <vt:lpstr>PingFang HK Regular</vt:lpstr>
      <vt:lpstr>PingFang TC Regular</vt:lpstr>
      <vt:lpstr>PingFang SC Ultralight</vt:lpstr>
      <vt:lpstr>PingFang SC Thin</vt:lpstr>
      <vt:lpstr>PingFang SC Light</vt:lpstr>
      <vt:lpstr>PingFang SC Medium</vt:lpstr>
      <vt:lpstr>PingFang SC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47</cp:revision>
  <dcterms:created xsi:type="dcterms:W3CDTF">2024-01-29T07:11:40Z</dcterms:created>
  <dcterms:modified xsi:type="dcterms:W3CDTF">2024-01-29T07:11:40Z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