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324" r:id="rId21"/>
    <p:sldId id="326" r:id="rId22"/>
    <p:sldId id="29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2055" y="2329815"/>
            <a:ext cx="38271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rPr>
              <a:t>React </a:t>
            </a:r>
            <a:r>
              <a: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rPr>
              <a:t>WASM</a:t>
            </a:r>
            <a:endParaRPr lang="en-US" altLang="zh-CN" sz="4400" b="1">
              <a:solidFill>
                <a:srgbClr val="4F383E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15" y="4617"/>
              <a:ext cx="438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Prototype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自定义</PresentationFormat>
  <Paragraphs>62</Paragraphs>
  <Slides>21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PingFang SC Semibold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53</cp:revision>
  <dcterms:created xsi:type="dcterms:W3CDTF">2024-04-10T02:49:07Z</dcterms:created>
  <dcterms:modified xsi:type="dcterms:W3CDTF">2024-04-10T02:49:07Z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