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455"/>
    <a:srgbClr val="FEB692"/>
    <a:srgbClr val="000080"/>
    <a:srgbClr val="61DAFB"/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902030302020204" charset="0"/>
                <a:cs typeface="Comic Sans MS Regular" panose="030F09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Rate Limit</a:t>
            </a:r>
            <a:endParaRPr lang="en-US" altLang="zh-CN" sz="360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自定义</PresentationFormat>
  <Paragraphs>18</Paragraphs>
  <Slides>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方正书宋_GBK</vt:lpstr>
      <vt:lpstr>Wingdings</vt:lpstr>
      <vt:lpstr>雅痞-简</vt:lpstr>
      <vt:lpstr>HanziPen SC Regular</vt:lpstr>
      <vt:lpstr>Comic Sans MS Regular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Comic Sans MS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29</cp:revision>
  <dcterms:created xsi:type="dcterms:W3CDTF">2022-10-02T13:57:36Z</dcterms:created>
  <dcterms:modified xsi:type="dcterms:W3CDTF">2022-10-02T13:57:36Z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