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312" r:id="rId12"/>
    <p:sldId id="291" r:id="rId13"/>
    <p:sldId id="289" r:id="rId14"/>
    <p:sldId id="293" r:id="rId15"/>
    <p:sldId id="298" r:id="rId16"/>
    <p:sldId id="294" r:id="rId17"/>
    <p:sldId id="295" r:id="rId18"/>
    <p:sldId id="321" r:id="rId19"/>
    <p:sldId id="296" r:id="rId20"/>
    <p:sldId id="324" r:id="rId21"/>
    <p:sldId id="326" r:id="rId22"/>
    <p:sldId id="328" r:id="rId23"/>
    <p:sldId id="329" r:id="rId24"/>
    <p:sldId id="297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03" y="3008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Advanced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5" y="4576"/>
              <a:ext cx="495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http.Agent</a:t>
              </a:r>
              <a:endParaRPr lang="zh-CN" altLang="en-US" sz="4400" b="1">
                <a:solidFill>
                  <a:srgbClr val="FEB69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9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9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F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rust-logo-blk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88385" y="2025650"/>
            <a:ext cx="13716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5735" y="2112010"/>
            <a:ext cx="21037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>
                <a:latin typeface="PingFang SC Semibold" panose="020B0400000000000000" charset="-122"/>
                <a:ea typeface="PingFang SC Semibold" panose="020B0400000000000000" charset="-122"/>
              </a:rPr>
              <a:t>Rust</a:t>
            </a:r>
            <a:endParaRPr lang="en-US" altLang="zh-CN" sz="7200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0">
                <a:srgbClr val="F7FF00"/>
              </a:gs>
              <a:gs pos="100000">
                <a:srgbClr val="DC37A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3742690" y="2066290"/>
            <a:ext cx="148844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521960" y="2066290"/>
            <a:ext cx="2047240" cy="1290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42055" y="2329815"/>
            <a:ext cx="38271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rPr>
              <a:t>React </a:t>
            </a:r>
            <a:r>
              <a: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rPr>
              <a:t>WASM</a:t>
            </a:r>
            <a:endParaRPr lang="en-US" altLang="zh-CN" sz="4400" b="1">
              <a:solidFill>
                <a:srgbClr val="4F383E"/>
              </a:solidFill>
              <a:latin typeface="Comic Sans MS Bold" panose="030F0902030302020204" charset="0"/>
              <a:cs typeface="Comic Sans MS Bold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3742690" y="2066290"/>
            <a:ext cx="148844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521960" y="2066290"/>
            <a:ext cx="2047240" cy="129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0">
                <a:srgbClr val="F7FF00"/>
              </a:gs>
              <a:gs pos="100000">
                <a:srgbClr val="DC37A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/Users/youxingzhi/Downloads/icon-square-big.pngicon-square-big"/>
          <p:cNvPicPr>
            <a:picLocks noChangeAspect="1"/>
          </p:cNvPicPr>
          <p:nvPr/>
        </p:nvPicPr>
        <p:blipFill>
          <a:blip r:embed="rId1">
            <a:alphaModFix amt="60000"/>
          </a:blip>
          <a:srcRect/>
          <a:stretch>
            <a:fillRect/>
          </a:stretch>
        </p:blipFill>
        <p:spPr>
          <a:xfrm>
            <a:off x="3776345" y="1873250"/>
            <a:ext cx="1682115" cy="1682115"/>
          </a:xfrm>
          <a:prstGeom prst="rect">
            <a:avLst/>
          </a:prstGeom>
        </p:spPr>
      </p:pic>
      <p:pic>
        <p:nvPicPr>
          <p:cNvPr id="7" name="图片 6" descr="/Users/youxingzhi/Downloads/Rust_programming_language_black_logo.svg.pngRust_programming_language_black_logo.svg"/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>
            <a:fillRect/>
          </a:stretch>
        </p:blipFill>
        <p:spPr>
          <a:xfrm>
            <a:off x="6202680" y="2066290"/>
            <a:ext cx="1290320" cy="1290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97250" y="2330450"/>
            <a:ext cx="40322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00B0F0"/>
                </a:solidFill>
                <a:latin typeface="Comic Sans MS Bold" panose="030F0902030302020204" charset="0"/>
                <a:cs typeface="Comic Sans MS Bold" panose="030F0902030302020204" charset="0"/>
              </a:rPr>
              <a:t>Webpack Rust</a:t>
            </a:r>
            <a:endParaRPr lang="en-US" altLang="zh-CN" sz="4400" b="1">
              <a:solidFill>
                <a:srgbClr val="00B0F0"/>
              </a:solidFill>
              <a:latin typeface="Comic Sans MS Bold" panose="030F0902030302020204" charset="0"/>
              <a:cs typeface="Comic Sans MS Bold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0">
                <a:srgbClr val="F7FF00"/>
              </a:gs>
              <a:gs pos="100000">
                <a:srgbClr val="00E4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>
            <a:alphaModFix amt="80000"/>
          </a:blip>
          <a:stretch>
            <a:fillRect/>
          </a:stretch>
        </p:blipFill>
        <p:spPr>
          <a:xfrm>
            <a:off x="4810125" y="2428875"/>
            <a:ext cx="3581400" cy="768985"/>
          </a:xfrm>
          <a:prstGeom prst="rect">
            <a:avLst/>
          </a:prstGeom>
          <a:effectLst/>
        </p:spPr>
      </p:pic>
      <p:pic>
        <p:nvPicPr>
          <p:cNvPr id="8" name="图片 7" descr="智能机器人"/>
          <p:cNvPicPr>
            <a:picLocks noChangeAspect="1"/>
          </p:cNvPicPr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3151505" y="1938020"/>
            <a:ext cx="1490980" cy="1490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92" y="3037"/>
              <a:ext cx="364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678" y="4601"/>
              <a:ext cx="2471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rgbClr val="4F383E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OOM</a:t>
              </a:r>
              <a:endPara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902030302020204" charset="0"/>
                <a:cs typeface="Comic Sans MS Regular" panose="030F09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Rate Limit</a:t>
            </a:r>
            <a:endParaRPr lang="en-US" altLang="zh-CN" sz="360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902030302020204" charset="0"/>
              <a:cs typeface="Comic Sans MS Bold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5" y="3024"/>
              <a:ext cx="65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Design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Pattern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15" y="4617"/>
              <a:ext cx="4385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Prototype</a:t>
              </a:r>
              <a:endParaRPr lang="en-US" altLang="zh-CN" sz="4400" b="1">
                <a:solidFill>
                  <a:srgbClr val="FEB69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ags/tag1.xml><?xml version="1.0" encoding="utf-8"?>
<p:tagLst xmlns:p="http://schemas.openxmlformats.org/presentationml/2006/main">
  <p:tag name="commondata" val="eyJoZGlkIjoiNDE4MDNlNDFmYzE5YTcxMDYzOTUyOTkxYTk4MGQ2Y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WPS 演示</Application>
  <PresentationFormat>自定义</PresentationFormat>
  <Paragraphs>66</Paragraphs>
  <Slides>23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雅痞-简</vt:lpstr>
      <vt:lpstr>HanziPen SC Regular</vt:lpstr>
      <vt:lpstr>Comic Sans MS Regular</vt:lpstr>
      <vt:lpstr>Comic Sans MS Bold</vt:lpstr>
      <vt:lpstr>微软雅黑</vt:lpstr>
      <vt:lpstr>汉仪旗黑</vt:lpstr>
      <vt:lpstr>宋体</vt:lpstr>
      <vt:lpstr>Arial Unicode MS</vt:lpstr>
      <vt:lpstr>等线 Light</vt:lpstr>
      <vt:lpstr>苹方-简</vt:lpstr>
      <vt:lpstr>等线</vt:lpstr>
      <vt:lpstr>Calibri</vt:lpstr>
      <vt:lpstr>Helvetica Neue</vt:lpstr>
      <vt:lpstr>宋体-简</vt:lpstr>
      <vt:lpstr>PingFang SC Regular</vt:lpstr>
      <vt:lpstr>PingFang SC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youxingzhi</cp:lastModifiedBy>
  <cp:revision>57</cp:revision>
  <dcterms:created xsi:type="dcterms:W3CDTF">2025-03-27T01:14:51Z</dcterms:created>
  <dcterms:modified xsi:type="dcterms:W3CDTF">2025-03-27T01:14:51Z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2052-6.12.2.8699</vt:lpwstr>
  </property>
  <property fmtid="{D5CDD505-2E9C-101B-9397-08002B2CF9AE}" pid="3" name="ICV">
    <vt:lpwstr>F0B2F1A2E97C3C3EC680A463CAF2BE26</vt:lpwstr>
  </property>
</Properties>
</file>