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303" r:id="rId11"/>
    <p:sldId id="312" r:id="rId12"/>
    <p:sldId id="291" r:id="rId13"/>
    <p:sldId id="289" r:id="rId14"/>
    <p:sldId id="293" r:id="rId15"/>
    <p:sldId id="298" r:id="rId16"/>
    <p:sldId id="294" r:id="rId17"/>
    <p:sldId id="295" r:id="rId18"/>
    <p:sldId id="321" r:id="rId19"/>
    <p:sldId id="296" r:id="rId20"/>
    <p:sldId id="324" r:id="rId21"/>
    <p:sldId id="29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4FF"/>
    <a:srgbClr val="69FF97"/>
    <a:srgbClr val="DC37A4"/>
    <a:srgbClr val="F7FF00"/>
    <a:srgbClr val="4F383E"/>
    <a:srgbClr val="ED556A"/>
    <a:srgbClr val="EE3F4D"/>
    <a:srgbClr val="FEB692"/>
    <a:srgbClr val="45BAF2"/>
    <a:srgbClr val="51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03" y="3008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Advanced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35" y="4576"/>
              <a:ext cx="4958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http.Agent</a:t>
              </a:r>
              <a:endParaRPr lang="zh-CN" altLang="en-US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675" cy="2459990"/>
            <a:chOff x="4355" y="2333"/>
            <a:chExt cx="9105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55" y="3665"/>
              <a:ext cx="9105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模拟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ChatGPT</a:t>
              </a:r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答案生成动画</a:t>
              </a:r>
              <a:endParaRPr lang="zh-CN" altLang="en-US" sz="3200">
                <a:solidFill>
                  <a:srgbClr val="45BAF2"/>
                </a:solidFill>
                <a:latin typeface="PingFang SC Regular" panose="020B0400000000000000" charset="-122"/>
                <a:ea typeface="PingFang SC Regular" panose="020B0400000000000000" charset="-122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F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rust-logo-blk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88385" y="2025650"/>
            <a:ext cx="1371600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45735" y="2112010"/>
            <a:ext cx="21037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 b="1">
                <a:latin typeface="PingFang SC Semibold" panose="020B0400000000000000" charset="-122"/>
                <a:ea typeface="PingFang SC Semibold" panose="020B0400000000000000" charset="-122"/>
              </a:rPr>
              <a:t>Rust</a:t>
            </a:r>
            <a:endParaRPr lang="en-US" altLang="zh-CN" sz="7200" b="1"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57" y="3037"/>
              <a:ext cx="2699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11" y="4601"/>
              <a:ext cx="79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Server Component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gradFill>
            <a:gsLst>
              <a:gs pos="0">
                <a:srgbClr val="F7FF00"/>
              </a:gs>
              <a:gs pos="100000">
                <a:srgbClr val="DC37A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3742690" y="2066290"/>
            <a:ext cx="1488440" cy="1294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5521960" y="2066290"/>
            <a:ext cx="2047240" cy="1290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42055" y="2329815"/>
            <a:ext cx="38271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rPr>
              <a:t>React </a:t>
            </a:r>
            <a:r>
              <a: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rPr>
              <a:t>WASM</a:t>
            </a:r>
            <a:endParaRPr lang="en-US" altLang="zh-CN" sz="4400" b="1">
              <a:solidFill>
                <a:srgbClr val="4F383E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69FF97"/>
              </a:gs>
              <a:gs pos="100000">
                <a:srgbClr val="00E4FF"/>
              </a:gs>
            </a:gsLst>
            <a:lin ang="54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78" y="3037"/>
              <a:ext cx="4864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SSR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887" y="4601"/>
              <a:ext cx="2050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zh-CN" altLang="en-US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监控</a:t>
              </a:r>
              <a:endParaRPr lang="zh-CN" altLang="en-US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25" y="3024"/>
              <a:ext cx="65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Design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Pattern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15" y="4617"/>
              <a:ext cx="4385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Prototype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演示</Application>
  <PresentationFormat>自定义</PresentationFormat>
  <Paragraphs>62</Paragraphs>
  <Slides>20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2" baseType="lpstr">
      <vt:lpstr>Arial</vt:lpstr>
      <vt:lpstr>宋体</vt:lpstr>
      <vt:lpstr>Wingdings</vt:lpstr>
      <vt:lpstr>雅痞-简</vt:lpstr>
      <vt:lpstr>宋体-简</vt:lpstr>
      <vt:lpstr>HanziPen SC Regular</vt:lpstr>
      <vt:lpstr>Comic Sans MS Regular</vt:lpstr>
      <vt:lpstr>Comic Sans MS Bold</vt:lpstr>
      <vt:lpstr>PingFang SC Regular</vt:lpstr>
      <vt:lpstr>PingFang SC Semibold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52</cp:revision>
  <dcterms:created xsi:type="dcterms:W3CDTF">2024-04-03T10:44:25Z</dcterms:created>
  <dcterms:modified xsi:type="dcterms:W3CDTF">2024-04-03T10:44:25Z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