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326" r:id="rId22"/>
    <p:sldId id="328" r:id="rId23"/>
    <p:sldId id="297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/Users/youxingzhi/Downloads/icon-square-big.pngicon-square-big"/>
          <p:cNvPicPr>
            <a:picLocks noChangeAspect="1"/>
          </p:cNvPicPr>
          <p:nvPr/>
        </p:nvPicPr>
        <p:blipFill>
          <a:blip r:embed="rId1">
            <a:alphaModFix amt="60000"/>
          </a:blip>
          <a:srcRect/>
          <a:stretch>
            <a:fillRect/>
          </a:stretch>
        </p:blipFill>
        <p:spPr>
          <a:xfrm>
            <a:off x="3776345" y="1873250"/>
            <a:ext cx="1682115" cy="1682115"/>
          </a:xfrm>
          <a:prstGeom prst="rect">
            <a:avLst/>
          </a:prstGeom>
        </p:spPr>
      </p:pic>
      <p:pic>
        <p:nvPicPr>
          <p:cNvPr id="7" name="图片 6" descr="/Users/youxingzhi/Downloads/Rust_programming_language_black_logo.svg.pngRust_programming_language_black_logo.svg"/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6202680" y="2066290"/>
            <a:ext cx="129032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0" y="2330450"/>
            <a:ext cx="4032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00B0F0"/>
                </a:solidFill>
                <a:latin typeface="Comic Sans MS Bold" panose="030F0902030302020204" charset="0"/>
                <a:cs typeface="Comic Sans MS Bold" panose="030F0902030302020204" charset="0"/>
              </a:rPr>
              <a:t>Webpack Rust</a:t>
            </a:r>
            <a:endParaRPr lang="en-US" altLang="zh-CN" sz="4400" b="1">
              <a:solidFill>
                <a:srgbClr val="00B0F0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92" y="3037"/>
              <a:ext cx="364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678" y="4601"/>
              <a:ext cx="2471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OOM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NDE4MDNlNDFmYzE5YTcxMDYzOTUyOTkxYTk4MGQ2Y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WPS 演示</Application>
  <PresentationFormat>自定义</PresentationFormat>
  <Paragraphs>66</Paragraphs>
  <Slides>22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雅痞-简</vt:lpstr>
      <vt:lpstr>华文宋体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PingFang SC Regular</vt:lpstr>
      <vt:lpstr>PingFang SC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56</cp:revision>
  <dcterms:created xsi:type="dcterms:W3CDTF">2024-10-24T03:29:56Z</dcterms:created>
  <dcterms:modified xsi:type="dcterms:W3CDTF">2024-10-24T03:29:56Z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F0B2F1A2E97C3C3EC680A463CAF2BE26</vt:lpwstr>
  </property>
</Properties>
</file>