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7A4"/>
    <a:srgbClr val="F7FF00"/>
    <a:srgbClr val="4F383E"/>
    <a:srgbClr val="ED556A"/>
    <a:srgbClr val="EE3F4D"/>
    <a:srgbClr val="FEB692"/>
    <a:srgbClr val="45BAF2"/>
    <a:srgbClr val="513162"/>
    <a:srgbClr val="FF7AF5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890" y="3037"/>
              <a:ext cx="2036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Vite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397" y="4601"/>
              <a:ext cx="7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打包</a:t>
              </a:r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 Chunk </a:t>
              </a:r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优化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自定义</PresentationFormat>
  <Paragraphs>48</Paragraphs>
  <Slides>15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38</cp:revision>
  <dcterms:created xsi:type="dcterms:W3CDTF">2023-07-28T10:57:50Z</dcterms:created>
  <dcterms:modified xsi:type="dcterms:W3CDTF">2023-07-28T10:57:50Z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