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555"/>
    <a:srgbClr val="FCCF31"/>
    <a:srgbClr val="F6F8FC"/>
    <a:srgbClr val="FEB692"/>
    <a:srgbClr val="EA5455"/>
    <a:srgbClr val="45BAF2"/>
    <a:srgbClr val="00045B"/>
    <a:srgbClr val="77EFD8"/>
    <a:srgbClr val="000080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自定义</PresentationFormat>
  <Paragraphs>26</Paragraphs>
  <Slides>9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31</cp:revision>
  <dcterms:created xsi:type="dcterms:W3CDTF">2023-01-04T12:54:55Z</dcterms:created>
  <dcterms:modified xsi:type="dcterms:W3CDTF">2023-01-04T12:54:55Z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