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自定义</PresentationFormat>
  <Paragraphs>12</Paragraphs>
  <Slides>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方正书宋_GBK</vt:lpstr>
      <vt:lpstr>Wingdings</vt:lpstr>
      <vt:lpstr>雅痞-简</vt:lpstr>
      <vt:lpstr>HanziPen SC Regular</vt:lpstr>
      <vt:lpstr>Comic Sans MS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26</cp:revision>
  <dcterms:created xsi:type="dcterms:W3CDTF">2022-07-31T02:17:34Z</dcterms:created>
  <dcterms:modified xsi:type="dcterms:W3CDTF">2022-07-31T02:17:34Z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