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162"/>
    <a:srgbClr val="FF7AF5"/>
    <a:srgbClr val="000080"/>
    <a:srgbClr val="EA5455"/>
    <a:srgbClr val="F55555"/>
    <a:srgbClr val="FCCF31"/>
    <a:srgbClr val="F6F8FC"/>
    <a:srgbClr val="FEB692"/>
    <a:srgbClr val="45BAF2"/>
    <a:srgbClr val="0004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WPS 演示</Application>
  <PresentationFormat>自定义</PresentationFormat>
  <Paragraphs>30</Paragraphs>
  <Slides>10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30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33</cp:revision>
  <dcterms:created xsi:type="dcterms:W3CDTF">2023-01-11T08:05:51Z</dcterms:created>
  <dcterms:modified xsi:type="dcterms:W3CDTF">2023-01-11T08:05:51Z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