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07997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812" y="1596"/>
      </p:cViewPr>
      <p:guideLst>
        <p:guide orient="horz" pos="113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89241"/>
            <a:ext cx="8099822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891070"/>
            <a:ext cx="8099822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26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91691"/>
            <a:ext cx="2328699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91691"/>
            <a:ext cx="6851100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97613"/>
            <a:ext cx="931479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409468"/>
            <a:ext cx="931479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958453"/>
            <a:ext cx="458989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958453"/>
            <a:ext cx="4589899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1691"/>
            <a:ext cx="9314796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882610"/>
            <a:ext cx="45688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315164"/>
            <a:ext cx="456880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882610"/>
            <a:ext cx="45913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315164"/>
            <a:ext cx="459130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0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70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7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18398"/>
            <a:ext cx="546738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18398"/>
            <a:ext cx="546738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91691"/>
            <a:ext cx="931479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958453"/>
            <a:ext cx="931479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337084"/>
            <a:ext cx="36449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C98118D-A47D-5E56-50E9-0CEEE5DF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t="40682" r="54723" b="13727"/>
          <a:stretch/>
        </p:blipFill>
        <p:spPr>
          <a:xfrm>
            <a:off x="2560920" y="2"/>
            <a:ext cx="5677922" cy="36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3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CFC068E9-2FCD-8B7C-EB82-E0F781648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3" t="13720" r="63323" b="57913"/>
          <a:stretch/>
        </p:blipFill>
        <p:spPr>
          <a:xfrm>
            <a:off x="304800" y="503218"/>
            <a:ext cx="4093954" cy="2594016"/>
          </a:xfrm>
          <a:prstGeom prst="rect">
            <a:avLst/>
          </a:prstGeom>
        </p:spPr>
      </p:pic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8A5C2AB-BE9D-D0EE-D36D-CE44DD373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50767" r="56111" b="15873"/>
          <a:stretch/>
        </p:blipFill>
        <p:spPr>
          <a:xfrm>
            <a:off x="4801429" y="51854"/>
            <a:ext cx="5998334" cy="30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3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1C339-C6F1-104A-5539-7A9259BC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EE4CE4C1-780F-36A7-3B1D-5CFB5A90E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3" t="13720" r="63323" b="57913"/>
          <a:stretch/>
        </p:blipFill>
        <p:spPr>
          <a:xfrm>
            <a:off x="3352904" y="503218"/>
            <a:ext cx="4093954" cy="25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79EF2-5F7D-E8BC-60B5-8074AC93F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637EA37-AD9E-A721-53EB-A4056309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50767" r="56111" b="15873"/>
          <a:stretch/>
        </p:blipFill>
        <p:spPr>
          <a:xfrm>
            <a:off x="2400714" y="277535"/>
            <a:ext cx="5998334" cy="30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8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0</Words>
  <Application>Microsoft Office PowerPoint</Application>
  <PresentationFormat>自定义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2</cp:revision>
  <dcterms:created xsi:type="dcterms:W3CDTF">2024-12-06T11:55:40Z</dcterms:created>
  <dcterms:modified xsi:type="dcterms:W3CDTF">2024-12-06T14:28:27Z</dcterms:modified>
</cp:coreProperties>
</file>