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370" y="1242"/>
      </p:cViewPr>
      <p:guideLst>
        <p:guide pos="416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40297-577A-4FAD-9796-BED4836375E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1C85A-D0B8-48CE-AE11-305488ADA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1C85A-D0B8-48CE-AE11-305488ADAB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92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4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9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18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71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19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7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02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1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3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0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EA284-5C76-42E6-8FAB-CF9E83DCECF4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12C14-049D-4E12-9820-441250CEC9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3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CC5EB28-3F2A-CACC-CF48-E647EBB8A7AF}"/>
              </a:ext>
            </a:extLst>
          </p:cNvPr>
          <p:cNvSpPr/>
          <p:nvPr/>
        </p:nvSpPr>
        <p:spPr>
          <a:xfrm>
            <a:off x="1" y="1"/>
            <a:ext cx="10799762" cy="1079976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FE1A49-C883-9325-CC31-40B0CC67AA2E}"/>
              </a:ext>
            </a:extLst>
          </p:cNvPr>
          <p:cNvGrpSpPr/>
          <p:nvPr/>
        </p:nvGrpSpPr>
        <p:grpSpPr>
          <a:xfrm>
            <a:off x="-7030505" y="1031403"/>
            <a:ext cx="4246369" cy="10093809"/>
            <a:chOff x="3448223" y="383458"/>
            <a:chExt cx="4246369" cy="1009380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4B1ED35-DA02-146E-C754-C435BC85CC3B}"/>
                </a:ext>
              </a:extLst>
            </p:cNvPr>
            <p:cNvSpPr txBox="1"/>
            <p:nvPr/>
          </p:nvSpPr>
          <p:spPr>
            <a:xfrm>
              <a:off x="3606613" y="766916"/>
              <a:ext cx="4087979" cy="9710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2500" dirty="0">
                  <a:solidFill>
                    <a:schemeClr val="bg1">
                      <a:lumMod val="85000"/>
                    </a:schemeClr>
                  </a:solidFill>
                  <a:latin typeface="得意黑" pitchFamily="50" charset="-122"/>
                  <a:ea typeface="得意黑" pitchFamily="50" charset="-122"/>
                </a:rPr>
                <a:t>P</a:t>
              </a:r>
              <a:endParaRPr lang="en-GB" sz="62500" dirty="0">
                <a:solidFill>
                  <a:schemeClr val="bg1">
                    <a:lumMod val="85000"/>
                  </a:schemeClr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0242415-4633-5B83-839F-47F1D073DDC8}"/>
                </a:ext>
              </a:extLst>
            </p:cNvPr>
            <p:cNvSpPr txBox="1"/>
            <p:nvPr/>
          </p:nvSpPr>
          <p:spPr>
            <a:xfrm>
              <a:off x="3448223" y="383458"/>
              <a:ext cx="3903313" cy="96641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62500" dirty="0">
                  <a:ln w="28575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latin typeface="得意黑" pitchFamily="50" charset="-122"/>
                  <a:ea typeface="得意黑" pitchFamily="50" charset="-122"/>
                </a:rPr>
                <a:t>P</a:t>
              </a:r>
              <a:endParaRPr lang="en-GB" sz="62500" dirty="0">
                <a:ln w="285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F53D135-34FB-3093-F1E0-26133512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680" t="19755" r="32680" b="37418"/>
          <a:stretch/>
        </p:blipFill>
        <p:spPr>
          <a:xfrm>
            <a:off x="2038350" y="209550"/>
            <a:ext cx="6723062" cy="103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3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</Words>
  <Application>Microsoft Office PowerPoint</Application>
  <PresentationFormat>自定义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得意黑</vt:lpstr>
      <vt:lpstr>等线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2</cp:revision>
  <dcterms:created xsi:type="dcterms:W3CDTF">2024-12-03T04:23:18Z</dcterms:created>
  <dcterms:modified xsi:type="dcterms:W3CDTF">2024-12-03T04:50:23Z</dcterms:modified>
</cp:coreProperties>
</file>