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0799763" cy="10799763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8" userDrawn="1">
          <p15:clr>
            <a:srgbClr val="A4A3A4"/>
          </p15:clr>
        </p15:guide>
        <p15:guide id="2" pos="6424" userDrawn="1">
          <p15:clr>
            <a:srgbClr val="A4A3A4"/>
          </p15:clr>
        </p15:guide>
        <p15:guide id="3" orient="horz" pos="1016" userDrawn="1">
          <p15:clr>
            <a:srgbClr val="A4A3A4"/>
          </p15:clr>
        </p15:guide>
        <p15:guide id="4" orient="horz" pos="1120" userDrawn="1">
          <p15:clr>
            <a:srgbClr val="A4A3A4"/>
          </p15:clr>
        </p15:guide>
        <p15:guide id="5" orient="horz" pos="6184" userDrawn="1">
          <p15:clr>
            <a:srgbClr val="A4A3A4"/>
          </p15:clr>
        </p15:guide>
        <p15:guide id="6" orient="horz" pos="6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0D3"/>
    <a:srgbClr val="28D25C"/>
    <a:srgbClr val="7F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092" y="1320"/>
      </p:cViewPr>
      <p:guideLst>
        <p:guide pos="368"/>
        <p:guide pos="6424"/>
        <p:guide orient="horz" pos="1016"/>
        <p:guide orient="horz" pos="1120"/>
        <p:guide orient="horz" pos="6184"/>
        <p:guide orient="horz" pos="6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40297-577A-4FAD-9796-BED4836375E3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1C85A-D0B8-48CE-AE11-305488ADA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4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9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18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71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4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19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7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2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1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3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0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EA284-5C76-42E6-8FAB-CF9E83DCECF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3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8" userDrawn="1">
          <p15:clr>
            <a:srgbClr val="F26B43"/>
          </p15:clr>
        </p15:guide>
        <p15:guide id="2" pos="6424" userDrawn="1">
          <p15:clr>
            <a:srgbClr val="F26B43"/>
          </p15:clr>
        </p15:guide>
        <p15:guide id="3" orient="horz" pos="1016" userDrawn="1">
          <p15:clr>
            <a:srgbClr val="F26B43"/>
          </p15:clr>
        </p15:guide>
        <p15:guide id="4" orient="horz" pos="1120" userDrawn="1">
          <p15:clr>
            <a:srgbClr val="F26B43"/>
          </p15:clr>
        </p15:guide>
        <p15:guide id="5" orient="horz" pos="6184" userDrawn="1">
          <p15:clr>
            <a:srgbClr val="F26B43"/>
          </p15:clr>
        </p15:guide>
        <p15:guide id="6" orient="horz" pos="6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8D25C"/>
            </a:gs>
            <a:gs pos="100000">
              <a:srgbClr val="1790D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34EF35D2-85D9-BCDF-54A9-F17E92BA10B1}"/>
              </a:ext>
            </a:extLst>
          </p:cNvPr>
          <p:cNvSpPr/>
          <p:nvPr/>
        </p:nvSpPr>
        <p:spPr>
          <a:xfrm>
            <a:off x="-11899349" y="-189924"/>
            <a:ext cx="10799763" cy="10799763"/>
          </a:xfrm>
          <a:prstGeom prst="rect">
            <a:avLst/>
          </a:prstGeom>
          <a:gradFill flip="none" rotWithShape="1">
            <a:gsLst>
              <a:gs pos="0">
                <a:srgbClr val="1790D3"/>
              </a:gs>
              <a:gs pos="100000">
                <a:srgbClr val="28D25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582120" rIns="91440" bIns="45720" rtlCol="0" anchor="ctr"/>
          <a:lstStyle/>
          <a:p>
            <a:pPr algn="ctr"/>
            <a:endParaRPr lang="en-GB" sz="82900" b="1">
              <a:effectLst>
                <a:innerShdw blurRad="38100">
                  <a:schemeClr val="tx1">
                    <a:lumMod val="50000"/>
                    <a:lumOff val="50000"/>
                  </a:schemeClr>
                </a:innerShdw>
              </a:effectLst>
              <a:latin typeface="得意黑" pitchFamily="50" charset="-122"/>
              <a:ea typeface="得意黑" pitchFamily="50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E286C79-72DA-0165-F9F2-516C2CFAD09E}"/>
              </a:ext>
            </a:extLst>
          </p:cNvPr>
          <p:cNvSpPr/>
          <p:nvPr/>
        </p:nvSpPr>
        <p:spPr>
          <a:xfrm>
            <a:off x="-7066885" y="-481205"/>
            <a:ext cx="5286375" cy="5286375"/>
          </a:xfrm>
          <a:prstGeom prst="ellipse">
            <a:avLst/>
          </a:prstGeom>
          <a:solidFill>
            <a:srgbClr val="7F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1300" dirty="0">
                <a:latin typeface="得意黑" pitchFamily="50" charset="-122"/>
                <a:ea typeface="得意黑" pitchFamily="50" charset="-122"/>
              </a:rPr>
              <a:t>P</a:t>
            </a:r>
            <a:endParaRPr lang="en-GB" sz="41300" dirty="0">
              <a:latin typeface="得意黑" pitchFamily="50" charset="-122"/>
              <a:ea typeface="得意黑" pitchFamily="50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FAB500-0524-4B36-C847-A950C621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5307" y="4456906"/>
            <a:ext cx="914400" cy="628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C64BDB-698D-5338-C192-69C6A200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96982" y="5714207"/>
            <a:ext cx="7277100" cy="329565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39729E97-AAA4-9053-1E59-5CC0FA0D2356}"/>
              </a:ext>
            </a:extLst>
          </p:cNvPr>
          <p:cNvSpPr/>
          <p:nvPr/>
        </p:nvSpPr>
        <p:spPr>
          <a:xfrm>
            <a:off x="0" y="11916697"/>
            <a:ext cx="10799763" cy="10799763"/>
          </a:xfrm>
          <a:prstGeom prst="roundRect">
            <a:avLst>
              <a:gd name="adj" fmla="val 9511"/>
            </a:avLst>
          </a:prstGeom>
          <a:gradFill flip="none" rotWithShape="1">
            <a:gsLst>
              <a:gs pos="0">
                <a:srgbClr val="1790D3"/>
              </a:gs>
              <a:gs pos="100000">
                <a:srgbClr val="28D25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582120" rIns="91440" bIns="45720" rtlCol="0" anchor="ctr"/>
          <a:lstStyle/>
          <a:p>
            <a:pPr algn="ctr"/>
            <a:endParaRPr lang="en-GB" altLang="zh-CN" sz="82900" b="1" dirty="0">
              <a:effectLst>
                <a:innerShdw blurRad="38100">
                  <a:schemeClr val="tx1">
                    <a:lumMod val="50000"/>
                    <a:lumOff val="50000"/>
                  </a:schemeClr>
                </a:innerShdw>
              </a:effectLst>
              <a:latin typeface="得意黑" pitchFamily="50" charset="-122"/>
              <a:ea typeface="得意黑" pitchFamily="50" charset="-122"/>
            </a:endParaRPr>
          </a:p>
        </p:txBody>
      </p:sp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9DB958E2-A2AB-1138-E1D1-68E506406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272" y="2514609"/>
            <a:ext cx="8136000" cy="996724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648F0B0-AFB6-5A9A-1FA5-B2AD383B4F24}"/>
              </a:ext>
            </a:extLst>
          </p:cNvPr>
          <p:cNvSpPr txBox="1"/>
          <p:nvPr/>
        </p:nvSpPr>
        <p:spPr>
          <a:xfrm>
            <a:off x="11282006" y="-2289800"/>
            <a:ext cx="4798108" cy="10864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00" b="1" dirty="0">
                <a:solidFill>
                  <a:schemeClr val="lt1"/>
                </a:solidFill>
                <a:effectLst>
                  <a:outerShdw blurRad="101600" sx="104000" sy="104000" algn="ctr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latin typeface="得意黑" pitchFamily="50" charset="-122"/>
                <a:ea typeface="得意黑" pitchFamily="50" charset="-122"/>
              </a:rPr>
              <a:t>P</a:t>
            </a:r>
            <a:endParaRPr lang="en-GB" altLang="zh-CN" sz="70000" b="1" dirty="0">
              <a:solidFill>
                <a:schemeClr val="lt1"/>
              </a:solidFill>
              <a:effectLst>
                <a:outerShdw blurRad="101600" sx="104000" sy="104000" algn="ctr" rotWithShape="0">
                  <a:schemeClr val="tx1">
                    <a:lumMod val="65000"/>
                    <a:lumOff val="35000"/>
                    <a:alpha val="60000"/>
                  </a:schemeClr>
                </a:outerShdw>
              </a:effectLst>
              <a:latin typeface="得意黑" pitchFamily="50" charset="-122"/>
              <a:ea typeface="得意黑" pitchFamily="5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1792E72-21DA-E76D-5C9B-1DD14C46A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474381" y="9638508"/>
            <a:ext cx="8871740" cy="107997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286C57-80AA-4F51-A066-DEC9C4E47DC7}"/>
              </a:ext>
            </a:extLst>
          </p:cNvPr>
          <p:cNvSpPr txBox="1"/>
          <p:nvPr/>
        </p:nvSpPr>
        <p:spPr>
          <a:xfrm>
            <a:off x="13403231" y="9817100"/>
            <a:ext cx="4798108" cy="10864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00" b="1" dirty="0">
                <a:ln w="381000">
                  <a:solidFill>
                    <a:schemeClr val="bg1"/>
                  </a:solidFill>
                </a:ln>
                <a:solidFill>
                  <a:schemeClr val="lt1"/>
                </a:solidFill>
                <a:effectLst>
                  <a:outerShdw blurRad="101600" sx="104000" sy="104000" algn="ctr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latin typeface="得意黑" pitchFamily="50" charset="-122"/>
                <a:ea typeface="得意黑" pitchFamily="50" charset="-122"/>
              </a:rPr>
              <a:t>P</a:t>
            </a:r>
            <a:endParaRPr lang="en-GB" altLang="zh-CN" sz="70000" b="1" dirty="0">
              <a:ln w="381000">
                <a:solidFill>
                  <a:schemeClr val="bg1"/>
                </a:solidFill>
              </a:ln>
              <a:solidFill>
                <a:schemeClr val="lt1"/>
              </a:solidFill>
              <a:effectLst>
                <a:outerShdw blurRad="101600" sx="104000" sy="104000" algn="ctr" rotWithShape="0">
                  <a:schemeClr val="tx1">
                    <a:lumMod val="65000"/>
                    <a:lumOff val="35000"/>
                    <a:alpha val="60000"/>
                  </a:schemeClr>
                </a:outerShdw>
              </a:effectLst>
              <a:latin typeface="得意黑" pitchFamily="50" charset="-122"/>
              <a:ea typeface="得意黑" pitchFamily="50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80284F-9365-A156-32E3-46F70F57A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308" y="-704850"/>
            <a:ext cx="7824644" cy="123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779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3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得意黑</vt:lpstr>
      <vt:lpstr>等线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10</cp:revision>
  <dcterms:created xsi:type="dcterms:W3CDTF">2024-12-03T04:23:18Z</dcterms:created>
  <dcterms:modified xsi:type="dcterms:W3CDTF">2024-12-03T16:41:13Z</dcterms:modified>
</cp:coreProperties>
</file>