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050" y="72"/>
      </p:cViewPr>
      <p:guideLst>
        <p:guide orient="horz" pos="2268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502-0C43-4463-86AB-A3D6B477ED38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693-1A44-4838-9D08-99D20E462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67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502-0C43-4463-86AB-A3D6B477ED38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693-1A44-4838-9D08-99D20E462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90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502-0C43-4463-86AB-A3D6B477ED38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693-1A44-4838-9D08-99D20E462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85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502-0C43-4463-86AB-A3D6B477ED38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693-1A44-4838-9D08-99D20E462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4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502-0C43-4463-86AB-A3D6B477ED38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693-1A44-4838-9D08-99D20E462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5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502-0C43-4463-86AB-A3D6B477ED38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693-1A44-4838-9D08-99D20E462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57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502-0C43-4463-86AB-A3D6B477ED38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693-1A44-4838-9D08-99D20E462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1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502-0C43-4463-86AB-A3D6B477ED38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693-1A44-4838-9D08-99D20E462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12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502-0C43-4463-86AB-A3D6B477ED38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693-1A44-4838-9D08-99D20E462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502-0C43-4463-86AB-A3D6B477ED38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693-1A44-4838-9D08-99D20E462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8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2502-0C43-4463-86AB-A3D6B477ED38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95693-1A44-4838-9D08-99D20E462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19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32502-0C43-4463-86AB-A3D6B477ED38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B95693-1A44-4838-9D08-99D20E462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6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628D9F88-F019-2DBC-0C56-931BE1F6A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91594" y="405914"/>
            <a:ext cx="1905000" cy="1905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BDEE2A9-51E7-BAF9-B4BA-D6068348B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278" y="685800"/>
            <a:ext cx="7505868" cy="58293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08836C6-CC15-CA42-9281-E0C79463BE86}"/>
              </a:ext>
            </a:extLst>
          </p:cNvPr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956B27A7-6CD8-010E-DEA3-09C38C58DF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6431" y="2310914"/>
            <a:ext cx="5786452" cy="257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3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422B9-70EB-4A16-D9F8-591065ECF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C7CFFA7-6581-A486-0C1B-6A0DD9C42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278" y="685800"/>
            <a:ext cx="7505868" cy="58293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52396B5-963B-0D3A-123E-CAFA98B4E531}"/>
              </a:ext>
            </a:extLst>
          </p:cNvPr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878BBAEE-77F6-82FD-1D0E-A854B92A9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2837" y="1112837"/>
            <a:ext cx="4973638" cy="49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2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刘正远</dc:creator>
  <cp:lastModifiedBy>刘正远</cp:lastModifiedBy>
  <cp:revision>1</cp:revision>
  <dcterms:created xsi:type="dcterms:W3CDTF">2025-06-22T12:27:14Z</dcterms:created>
  <dcterms:modified xsi:type="dcterms:W3CDTF">2025-06-22T12:30:58Z</dcterms:modified>
</cp:coreProperties>
</file>