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26" y="912"/>
      </p:cViewPr>
      <p:guideLst>
        <p:guide orient="horz" pos="113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740-10C1-47EC-BA42-91ADC7C700E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C98118D-A47D-5E56-50E9-0CEEE5DF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0682" r="54723" b="13727"/>
          <a:stretch/>
        </p:blipFill>
        <p:spPr>
          <a:xfrm>
            <a:off x="2560920" y="2"/>
            <a:ext cx="5677922" cy="36004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9C7477-FEDA-6A58-175B-638DF19CC2E0}"/>
              </a:ext>
            </a:extLst>
          </p:cNvPr>
          <p:cNvSpPr txBox="1"/>
          <p:nvPr/>
        </p:nvSpPr>
        <p:spPr>
          <a:xfrm>
            <a:off x="4236041" y="287755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思源黑体" panose="020B0500000000000000" pitchFamily="34" charset="-128"/>
                <a:ea typeface="思源黑体" panose="020B0500000000000000" pitchFamily="34" charset="-128"/>
              </a:rPr>
              <a:t>(amplitude)</a:t>
            </a:r>
            <a:endParaRPr lang="zh-CN" altLang="en-US" sz="1400" dirty="0">
              <a:latin typeface="思源黑体" panose="020B0500000000000000" pitchFamily="34" charset="-128"/>
              <a:ea typeface="思源黑体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3269C4-077C-2CC7-3664-24906BDD9098}"/>
              </a:ext>
            </a:extLst>
          </p:cNvPr>
          <p:cNvSpPr txBox="1"/>
          <p:nvPr/>
        </p:nvSpPr>
        <p:spPr>
          <a:xfrm>
            <a:off x="7313589" y="2477503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思源黑体" panose="020B0500000000000000" pitchFamily="34" charset="-128"/>
                <a:ea typeface="思源黑体" panose="020B0500000000000000" pitchFamily="34" charset="-128"/>
              </a:rPr>
              <a:t>(amplitude)</a:t>
            </a:r>
            <a:endParaRPr lang="zh-CN" altLang="en-US" sz="1400" dirty="0">
              <a:latin typeface="思源黑体" panose="020B0500000000000000" pitchFamily="34" charset="-128"/>
              <a:ea typeface="思源黑体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4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CFC068E9-2FCD-8B7C-EB82-E0F78164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304800" y="503218"/>
            <a:ext cx="4093954" cy="2594016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A5C2AB-BE9D-D0EE-D36D-CE44DD37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4801429" y="51854"/>
            <a:ext cx="5998334" cy="304538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FF0053-5449-823D-57AF-386D1DE02649}"/>
              </a:ext>
            </a:extLst>
          </p:cNvPr>
          <p:cNvCxnSpPr>
            <a:cxnSpLocks/>
          </p:cNvCxnSpPr>
          <p:nvPr/>
        </p:nvCxnSpPr>
        <p:spPr>
          <a:xfrm>
            <a:off x="6721642" y="874295"/>
            <a:ext cx="0" cy="16683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6C0F791-87AB-A90F-FD0E-13CCFBD98DA5}"/>
              </a:ext>
            </a:extLst>
          </p:cNvPr>
          <p:cNvSpPr txBox="1"/>
          <p:nvPr/>
        </p:nvSpPr>
        <p:spPr>
          <a:xfrm>
            <a:off x="6347597" y="535741"/>
            <a:ext cx="748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思源黑体" panose="020B0500000000000000" pitchFamily="34" charset="-128"/>
                <a:ea typeface="思源黑体" panose="020B0500000000000000" pitchFamily="34" charset="-128"/>
              </a:rPr>
              <a:t>onset</a:t>
            </a:r>
            <a:endParaRPr lang="zh-CN" altLang="en-US" sz="1600" b="1" dirty="0">
              <a:solidFill>
                <a:srgbClr val="C00000"/>
              </a:solidFill>
              <a:latin typeface="思源黑体" panose="020B0500000000000000" pitchFamily="34" charset="-128"/>
              <a:ea typeface="思源黑体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6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C339-C6F1-104A-5539-7A9259B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E4CE4C1-780F-36A7-3B1D-5CFB5A90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2880841" y="204108"/>
            <a:ext cx="5038080" cy="31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9EF2-5F7D-E8BC-60B5-8074AC93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637EA37-AD9E-A721-53EB-A4056309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2400714" y="277535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7</Words>
  <Application>Microsoft Office PowerPoint</Application>
  <PresentationFormat>自定义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思源黑体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Tony, Liu Zhengyuan</cp:lastModifiedBy>
  <cp:revision>5</cp:revision>
  <dcterms:created xsi:type="dcterms:W3CDTF">2024-12-06T11:55:40Z</dcterms:created>
  <dcterms:modified xsi:type="dcterms:W3CDTF">2025-06-23T14:20:57Z</dcterms:modified>
</cp:coreProperties>
</file>