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8" r:id="rId3"/>
    <p:sldId id="260" r:id="rId4"/>
    <p:sldId id="262" r:id="rId5"/>
    <p:sldId id="264" r:id="rId6"/>
    <p:sldId id="266" r:id="rId7"/>
    <p:sldId id="268" r:id="rId8"/>
    <p:sldId id="269" r:id="rId9"/>
    <p:sldId id="270" r:id="rId10"/>
    <p:sldId id="271" r:id="rId11"/>
    <p:sldId id="272" r:id="rId12"/>
  </p:sldIdLst>
  <p:sldSz cx="125999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29" userDrawn="1">
          <p15:clr>
            <a:srgbClr val="A4A3A4"/>
          </p15:clr>
        </p15:guide>
        <p15:guide id="2" pos="7498" userDrawn="1">
          <p15:clr>
            <a:srgbClr val="A4A3A4"/>
          </p15:clr>
        </p15:guide>
        <p15:guide id="3" orient="horz" pos="340" userDrawn="1">
          <p15:clr>
            <a:srgbClr val="A4A3A4"/>
          </p15:clr>
        </p15:guide>
        <p15:guide id="4" orient="horz" pos="372" userDrawn="1">
          <p15:clr>
            <a:srgbClr val="A4A3A4"/>
          </p15:clr>
        </p15:guide>
        <p15:guide id="5" orient="horz" pos="2062" userDrawn="1">
          <p15:clr>
            <a:srgbClr val="A4A3A4"/>
          </p15:clr>
        </p15:guide>
        <p15:guide id="6" orient="horz" pos="20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D25C"/>
    <a:srgbClr val="1790D3"/>
    <a:srgbClr val="2AD2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62" y="576"/>
      </p:cViewPr>
      <p:guideLst>
        <p:guide pos="429"/>
        <p:guide pos="7498"/>
        <p:guide orient="horz" pos="340"/>
        <p:guide orient="horz" pos="372"/>
        <p:guide orient="horz" pos="2062"/>
        <p:guide orient="horz" pos="20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09CF0-F7F9-48FC-8E6C-FC17232597AD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1970088" y="1143000"/>
            <a:ext cx="107981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3E1B12-DA3C-4DB2-A288-4B3F35771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762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1pPr>
    <a:lvl2pPr marL="388788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2pPr>
    <a:lvl3pPr marL="77757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3pPr>
    <a:lvl4pPr marL="1166362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4pPr>
    <a:lvl5pPr marL="155514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5pPr>
    <a:lvl6pPr marL="1943937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6pPr>
    <a:lvl7pPr marL="2332724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7pPr>
    <a:lvl8pPr marL="2721511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8pPr>
    <a:lvl9pPr marL="3110299" algn="l" defTabSz="777574" rtl="0" eaLnBrk="1" latinLnBrk="0" hangingPunct="1">
      <a:defRPr sz="10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4999" y="589241"/>
            <a:ext cx="9449991" cy="1253490"/>
          </a:xfrm>
        </p:spPr>
        <p:txBody>
          <a:bodyPr anchor="b"/>
          <a:lstStyle>
            <a:lvl1pPr algn="ctr"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4999" y="1891070"/>
            <a:ext cx="9449991" cy="869275"/>
          </a:xfrm>
        </p:spPr>
        <p:txBody>
          <a:bodyPr/>
          <a:lstStyle>
            <a:lvl1pPr marL="0" indent="0" algn="ctr">
              <a:buNone/>
              <a:defRPr sz="1260"/>
            </a:lvl1pPr>
            <a:lvl2pPr marL="240030" indent="0" algn="ctr">
              <a:buNone/>
              <a:defRPr sz="1050"/>
            </a:lvl2pPr>
            <a:lvl3pPr marL="480060" indent="0" algn="ctr">
              <a:buNone/>
              <a:defRPr sz="945"/>
            </a:lvl3pPr>
            <a:lvl4pPr marL="720090" indent="0" algn="ctr">
              <a:buNone/>
              <a:defRPr sz="840"/>
            </a:lvl4pPr>
            <a:lvl5pPr marL="960120" indent="0" algn="ctr">
              <a:buNone/>
              <a:defRPr sz="840"/>
            </a:lvl5pPr>
            <a:lvl6pPr marL="1200150" indent="0" algn="ctr">
              <a:buNone/>
              <a:defRPr sz="840"/>
            </a:lvl6pPr>
            <a:lvl7pPr marL="1440180" indent="0" algn="ctr">
              <a:buNone/>
              <a:defRPr sz="840"/>
            </a:lvl7pPr>
            <a:lvl8pPr marL="1680210" indent="0" algn="ctr">
              <a:buNone/>
              <a:defRPr sz="840"/>
            </a:lvl8pPr>
            <a:lvl9pPr marL="1920240" indent="0" algn="ctr">
              <a:buNone/>
              <a:defRPr sz="84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25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16867" y="191691"/>
            <a:ext cx="2716872" cy="30512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49" y="191691"/>
            <a:ext cx="7993117" cy="30512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50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8839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687" y="897613"/>
            <a:ext cx="10867490" cy="1497687"/>
          </a:xfrm>
        </p:spPr>
        <p:txBody>
          <a:bodyPr anchor="b"/>
          <a:lstStyle>
            <a:lvl1pPr>
              <a:defRPr sz="315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687" y="2409468"/>
            <a:ext cx="10867490" cy="787598"/>
          </a:xfrm>
        </p:spPr>
        <p:txBody>
          <a:bodyPr/>
          <a:lstStyle>
            <a:lvl1pPr marL="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1pPr>
            <a:lvl2pPr marL="240030" indent="0">
              <a:buNone/>
              <a:defRPr sz="1050">
                <a:solidFill>
                  <a:schemeClr val="tx1">
                    <a:tint val="82000"/>
                  </a:schemeClr>
                </a:solidFill>
              </a:defRPr>
            </a:lvl2pPr>
            <a:lvl3pPr marL="48006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3pPr>
            <a:lvl4pPr marL="72009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4pPr>
            <a:lvl5pPr marL="96012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5pPr>
            <a:lvl6pPr marL="120015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6pPr>
            <a:lvl7pPr marL="144018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7pPr>
            <a:lvl8pPr marL="168021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8pPr>
            <a:lvl9pPr marL="1920240" indent="0">
              <a:buNone/>
              <a:defRPr sz="8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855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49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8744" y="958453"/>
            <a:ext cx="5354995" cy="22844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94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0" y="191691"/>
            <a:ext cx="10867490" cy="695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7891" y="882610"/>
            <a:ext cx="5330385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7891" y="1315164"/>
            <a:ext cx="5330385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8744" y="882610"/>
            <a:ext cx="5356636" cy="432554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40030" indent="0">
              <a:buNone/>
              <a:defRPr sz="1050" b="1"/>
            </a:lvl2pPr>
            <a:lvl3pPr marL="480060" indent="0">
              <a:buNone/>
              <a:defRPr sz="945" b="1"/>
            </a:lvl3pPr>
            <a:lvl4pPr marL="720090" indent="0">
              <a:buNone/>
              <a:defRPr sz="840" b="1"/>
            </a:lvl4pPr>
            <a:lvl5pPr marL="960120" indent="0">
              <a:buNone/>
              <a:defRPr sz="840" b="1"/>
            </a:lvl5pPr>
            <a:lvl6pPr marL="1200150" indent="0">
              <a:buNone/>
              <a:defRPr sz="840" b="1"/>
            </a:lvl6pPr>
            <a:lvl7pPr marL="1440180" indent="0">
              <a:buNone/>
              <a:defRPr sz="840" b="1"/>
            </a:lvl7pPr>
            <a:lvl8pPr marL="1680210" indent="0">
              <a:buNone/>
              <a:defRPr sz="840" b="1"/>
            </a:lvl8pPr>
            <a:lvl9pPr marL="1920240" indent="0">
              <a:buNone/>
              <a:defRPr sz="84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8744" y="1315164"/>
            <a:ext cx="5356636" cy="19344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455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1038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638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6636" y="518398"/>
            <a:ext cx="6378744" cy="2558653"/>
          </a:xfrm>
        </p:spPr>
        <p:txBody>
          <a:bodyPr/>
          <a:lstStyle>
            <a:lvl1pPr>
              <a:defRPr sz="1680"/>
            </a:lvl1pPr>
            <a:lvl2pPr>
              <a:defRPr sz="1470"/>
            </a:lvl2pPr>
            <a:lvl3pPr>
              <a:defRPr sz="126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27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891" y="240030"/>
            <a:ext cx="4063824" cy="840105"/>
          </a:xfrm>
        </p:spPr>
        <p:txBody>
          <a:bodyPr anchor="b"/>
          <a:lstStyle>
            <a:lvl1pPr>
              <a:defRPr sz="168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56636" y="518398"/>
            <a:ext cx="6378744" cy="2558653"/>
          </a:xfrm>
        </p:spPr>
        <p:txBody>
          <a:bodyPr anchor="t"/>
          <a:lstStyle>
            <a:lvl1pPr marL="0" indent="0">
              <a:buNone/>
              <a:defRPr sz="1680"/>
            </a:lvl1pPr>
            <a:lvl2pPr marL="240030" indent="0">
              <a:buNone/>
              <a:defRPr sz="1470"/>
            </a:lvl2pPr>
            <a:lvl3pPr marL="480060" indent="0">
              <a:buNone/>
              <a:defRPr sz="1260"/>
            </a:lvl3pPr>
            <a:lvl4pPr marL="720090" indent="0">
              <a:buNone/>
              <a:defRPr sz="1050"/>
            </a:lvl4pPr>
            <a:lvl5pPr marL="960120" indent="0">
              <a:buNone/>
              <a:defRPr sz="1050"/>
            </a:lvl5pPr>
            <a:lvl6pPr marL="1200150" indent="0">
              <a:buNone/>
              <a:defRPr sz="1050"/>
            </a:lvl6pPr>
            <a:lvl7pPr marL="1440180" indent="0">
              <a:buNone/>
              <a:defRPr sz="1050"/>
            </a:lvl7pPr>
            <a:lvl8pPr marL="1680210" indent="0">
              <a:buNone/>
              <a:defRPr sz="1050"/>
            </a:lvl8pPr>
            <a:lvl9pPr marL="1920240" indent="0">
              <a:buNone/>
              <a:defRPr sz="105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7891" y="1080135"/>
            <a:ext cx="4063824" cy="2001084"/>
          </a:xfrm>
        </p:spPr>
        <p:txBody>
          <a:bodyPr/>
          <a:lstStyle>
            <a:lvl1pPr marL="0" indent="0">
              <a:buNone/>
              <a:defRPr sz="840"/>
            </a:lvl1pPr>
            <a:lvl2pPr marL="240030" indent="0">
              <a:buNone/>
              <a:defRPr sz="735"/>
            </a:lvl2pPr>
            <a:lvl3pPr marL="480060" indent="0">
              <a:buNone/>
              <a:defRPr sz="630"/>
            </a:lvl3pPr>
            <a:lvl4pPr marL="720090" indent="0">
              <a:buNone/>
              <a:defRPr sz="525"/>
            </a:lvl4pPr>
            <a:lvl5pPr marL="960120" indent="0">
              <a:buNone/>
              <a:defRPr sz="525"/>
            </a:lvl5pPr>
            <a:lvl6pPr marL="1200150" indent="0">
              <a:buNone/>
              <a:defRPr sz="525"/>
            </a:lvl6pPr>
            <a:lvl7pPr marL="1440180" indent="0">
              <a:buNone/>
              <a:defRPr sz="525"/>
            </a:lvl7pPr>
            <a:lvl8pPr marL="1680210" indent="0">
              <a:buNone/>
              <a:defRPr sz="525"/>
            </a:lvl8pPr>
            <a:lvl9pPr marL="1920240" indent="0">
              <a:buNone/>
              <a:defRPr sz="52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1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66249" y="191691"/>
            <a:ext cx="10867490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49" y="958453"/>
            <a:ext cx="10867490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6249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07/12/2024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73746" y="3337084"/>
            <a:ext cx="425249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98742" y="3337084"/>
            <a:ext cx="283499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053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0060" rtl="0" eaLnBrk="1" latinLnBrk="0" hangingPunct="1">
        <a:lnSpc>
          <a:spcPct val="90000"/>
        </a:lnSpc>
        <a:spcBef>
          <a:spcPct val="0"/>
        </a:spcBef>
        <a:buNone/>
        <a:defRPr sz="231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015" indent="-120015" algn="l" defTabSz="48006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0007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84010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108013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32016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56019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2040255" indent="-120015" algn="l" defTabSz="48006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4003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8006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2009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5pPr>
      <a:lvl6pPr marL="120015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6pPr>
      <a:lvl7pPr marL="144018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7pPr>
      <a:lvl8pPr marL="168021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algn="l" defTabSz="480060" rtl="0" eaLnBrk="1" latinLnBrk="0" hangingPunct="1">
        <a:defRPr sz="9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9" userDrawn="1">
          <p15:clr>
            <a:srgbClr val="F26B43"/>
          </p15:clr>
        </p15:guide>
        <p15:guide id="2" pos="7498" userDrawn="1">
          <p15:clr>
            <a:srgbClr val="F26B43"/>
          </p15:clr>
        </p15:guide>
        <p15:guide id="3" orient="horz" pos="340" userDrawn="1">
          <p15:clr>
            <a:srgbClr val="F26B43"/>
          </p15:clr>
        </p15:guide>
        <p15:guide id="4" orient="horz" pos="374" userDrawn="1">
          <p15:clr>
            <a:srgbClr val="F26B43"/>
          </p15:clr>
        </p15:guide>
        <p15:guide id="5" orient="horz" pos="2062" userDrawn="1">
          <p15:clr>
            <a:srgbClr val="F26B43"/>
          </p15:clr>
        </p15:guide>
        <p15:guide id="6" orient="horz" pos="20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687" y="424595"/>
            <a:ext cx="4852220" cy="275126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988474" y="1641320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103F18A-EAFC-623A-1950-9A5C4DAF5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793" y="424595"/>
            <a:ext cx="4691687" cy="27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5354BDF-4F5B-B28D-28EA-2D2BFC821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700" y="176114"/>
            <a:ext cx="9018588" cy="32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044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71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C359E-B3D3-AB33-2675-109ECE7F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箭头: 右 9">
            <a:extLst>
              <a:ext uri="{FF2B5EF4-FFF2-40B4-BE49-F238E27FC236}">
                <a16:creationId xmlns:a16="http://schemas.microsoft.com/office/drawing/2014/main" id="{A8CE7391-3271-E9B0-3385-47B0E515DB9F}"/>
              </a:ext>
            </a:extLst>
          </p:cNvPr>
          <p:cNvSpPr/>
          <p:nvPr/>
        </p:nvSpPr>
        <p:spPr>
          <a:xfrm>
            <a:off x="6065395" y="1518229"/>
            <a:ext cx="448220" cy="3178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6A12678-3BCA-B9E4-F517-CBFDBDD3B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763" y="543134"/>
            <a:ext cx="3867591" cy="22680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B3E6B69-1621-29D1-E630-2BF989C14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639" y="543134"/>
            <a:ext cx="3867591" cy="22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1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等腰三角形 15">
            <a:extLst>
              <a:ext uri="{FF2B5EF4-FFF2-40B4-BE49-F238E27FC236}">
                <a16:creationId xmlns:a16="http://schemas.microsoft.com/office/drawing/2014/main" id="{09CEC0AB-99C5-AA55-F286-6BF89E78B7F0}"/>
              </a:ext>
            </a:extLst>
          </p:cNvPr>
          <p:cNvSpPr/>
          <p:nvPr/>
        </p:nvSpPr>
        <p:spPr>
          <a:xfrm>
            <a:off x="7618030" y="634241"/>
            <a:ext cx="2401869" cy="2178347"/>
          </a:xfrm>
          <a:prstGeom prst="triangle">
            <a:avLst>
              <a:gd name="adj" fmla="val 10000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D468F23C-8621-C4C2-3B29-1217926BD624}"/>
              </a:ext>
            </a:extLst>
          </p:cNvPr>
          <p:cNvSpPr/>
          <p:nvPr/>
        </p:nvSpPr>
        <p:spPr>
          <a:xfrm>
            <a:off x="7605466" y="634239"/>
            <a:ext cx="2426996" cy="2189663"/>
          </a:xfrm>
          <a:custGeom>
            <a:avLst/>
            <a:gdLst>
              <a:gd name="connsiteX0" fmla="*/ 0 w 2593910"/>
              <a:gd name="connsiteY0" fmla="*/ 2780522 h 2780522"/>
              <a:gd name="connsiteX1" fmla="*/ 970383 w 2593910"/>
              <a:gd name="connsiteY1" fmla="*/ 522514 h 2780522"/>
              <a:gd name="connsiteX2" fmla="*/ 2593910 w 2593910"/>
              <a:gd name="connsiteY2" fmla="*/ 0 h 278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3910" h="2780522">
                <a:moveTo>
                  <a:pt x="0" y="2780522"/>
                </a:moveTo>
                <a:cubicBezTo>
                  <a:pt x="269032" y="1883228"/>
                  <a:pt x="538065" y="985934"/>
                  <a:pt x="970383" y="522514"/>
                </a:cubicBezTo>
                <a:cubicBezTo>
                  <a:pt x="1402701" y="59094"/>
                  <a:pt x="1998305" y="29547"/>
                  <a:pt x="2593910" y="0"/>
                </a:cubicBezTo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06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46854A1-0DB2-76F0-6EBB-B92E8AF440AC}"/>
              </a:ext>
            </a:extLst>
          </p:cNvPr>
          <p:cNvCxnSpPr>
            <a:cxnSpLocks/>
          </p:cNvCxnSpPr>
          <p:nvPr/>
        </p:nvCxnSpPr>
        <p:spPr>
          <a:xfrm>
            <a:off x="5704920" y="1299708"/>
            <a:ext cx="2587325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F84B6973-6AEE-59A1-8B5D-182E2C59A5EF}"/>
              </a:ext>
            </a:extLst>
          </p:cNvPr>
          <p:cNvSpPr txBox="1"/>
          <p:nvPr/>
        </p:nvSpPr>
        <p:spPr>
          <a:xfrm>
            <a:off x="5236412" y="2581526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87B3DE4-9AA1-53B1-21C2-806F43550CD4}"/>
              </a:ext>
            </a:extLst>
          </p:cNvPr>
          <p:cNvSpPr txBox="1"/>
          <p:nvPr/>
        </p:nvSpPr>
        <p:spPr>
          <a:xfrm>
            <a:off x="8822906" y="1819433"/>
            <a:ext cx="420307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Cliff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EF4C452F-4C48-AA28-DF17-EA1C5C685F48}"/>
              </a:ext>
            </a:extLst>
          </p:cNvPr>
          <p:cNvCxnSpPr>
            <a:cxnSpLocks/>
          </p:cNvCxnSpPr>
          <p:nvPr/>
        </p:nvCxnSpPr>
        <p:spPr>
          <a:xfrm>
            <a:off x="8292243" y="165815"/>
            <a:ext cx="0" cy="264677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62EAD0E1-EBB1-E373-ED90-2E501ADB2B69}"/>
              </a:ext>
            </a:extLst>
          </p:cNvPr>
          <p:cNvCxnSpPr>
            <a:cxnSpLocks/>
          </p:cNvCxnSpPr>
          <p:nvPr/>
        </p:nvCxnSpPr>
        <p:spPr>
          <a:xfrm>
            <a:off x="5704921" y="2307834"/>
            <a:ext cx="2095263" cy="0"/>
          </a:xfrm>
          <a:prstGeom prst="line">
            <a:avLst/>
          </a:prstGeom>
          <a:noFill/>
          <a:ln w="12700">
            <a:prstDash val="sys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F6EAD505-BD22-EA68-6DD9-738868FA351D}"/>
              </a:ext>
            </a:extLst>
          </p:cNvPr>
          <p:cNvCxnSpPr>
            <a:cxnSpLocks/>
          </p:cNvCxnSpPr>
          <p:nvPr/>
        </p:nvCxnSpPr>
        <p:spPr>
          <a:xfrm>
            <a:off x="7800182" y="1819430"/>
            <a:ext cx="0" cy="100446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124D07D-788F-38ED-270A-89D1C7FDDD5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3562798" y="2823899"/>
            <a:ext cx="6469665" cy="9842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479D3533-5F9C-DAA1-3D49-23678E046541}"/>
              </a:ext>
            </a:extLst>
          </p:cNvPr>
          <p:cNvSpPr txBox="1"/>
          <p:nvPr/>
        </p:nvSpPr>
        <p:spPr>
          <a:xfrm>
            <a:off x="5236412" y="2186651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1.2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E42C332-6A13-E5F1-E9E6-EA34ED580459}"/>
              </a:ext>
            </a:extLst>
          </p:cNvPr>
          <p:cNvSpPr txBox="1"/>
          <p:nvPr/>
        </p:nvSpPr>
        <p:spPr>
          <a:xfrm>
            <a:off x="5236412" y="1178525"/>
            <a:ext cx="360996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3.0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1FE97BE-F55B-909F-6E81-311FE3E5BA30}"/>
              </a:ext>
            </a:extLst>
          </p:cNvPr>
          <p:cNvSpPr txBox="1"/>
          <p:nvPr/>
        </p:nvSpPr>
        <p:spPr>
          <a:xfrm>
            <a:off x="7167169" y="2943776"/>
            <a:ext cx="135165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As Close As </a:t>
            </a:r>
            <a:r>
              <a:rPr lang="en-GB" sz="1103" b="1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Possible</a:t>
            </a: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4BF97BD-7058-2A4C-5A05-3AFAF204CF69}"/>
              </a:ext>
            </a:extLst>
          </p:cNvPr>
          <p:cNvCxnSpPr>
            <a:cxnSpLocks/>
          </p:cNvCxnSpPr>
          <p:nvPr/>
        </p:nvCxnSpPr>
        <p:spPr>
          <a:xfrm>
            <a:off x="7587962" y="2429023"/>
            <a:ext cx="0" cy="3948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FD07AE86-309A-EF6C-C528-48B72F8821D8}"/>
              </a:ext>
            </a:extLst>
          </p:cNvPr>
          <p:cNvSpPr txBox="1"/>
          <p:nvPr/>
        </p:nvSpPr>
        <p:spPr>
          <a:xfrm>
            <a:off x="3442844" y="2392200"/>
            <a:ext cx="1223412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solidFill>
                  <a:srgbClr val="C00000"/>
                </a:solidFill>
                <a:latin typeface="Source Sans 3" panose="020B0503030403020204" pitchFamily="34" charset="0"/>
                <a:ea typeface="Source Han Serif" panose="02020700000000000000" pitchFamily="18" charset="-122"/>
              </a:rPr>
              <a:t>actual noise (abs)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150B22D2-C2AD-3C6E-4841-F711CB352608}"/>
              </a:ext>
            </a:extLst>
          </p:cNvPr>
          <p:cNvSpPr txBox="1"/>
          <p:nvPr/>
        </p:nvSpPr>
        <p:spPr>
          <a:xfrm>
            <a:off x="2401903" y="2702712"/>
            <a:ext cx="1160895" cy="262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103" dirty="0">
                <a:latin typeface="Source Sans 3" panose="020B0503030403020204" pitchFamily="34" charset="0"/>
                <a:ea typeface="Source Han Serif" panose="02020700000000000000" pitchFamily="18" charset="-122"/>
              </a:rPr>
              <a:t>mean amplitude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B9F4E3F4-41D5-4F07-F105-522FC2E45B8F}"/>
              </a:ext>
            </a:extLst>
          </p:cNvPr>
          <p:cNvGrpSpPr/>
          <p:nvPr/>
        </p:nvGrpSpPr>
        <p:grpSpPr>
          <a:xfrm>
            <a:off x="3800389" y="2672706"/>
            <a:ext cx="502569" cy="364685"/>
            <a:chOff x="2921894" y="4536909"/>
            <a:chExt cx="638182" cy="463091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937B3CD7-6835-2D50-F8BC-5C5EF05B1368}"/>
                </a:ext>
              </a:extLst>
            </p:cNvPr>
            <p:cNvGrpSpPr/>
            <p:nvPr/>
          </p:nvGrpSpPr>
          <p:grpSpPr>
            <a:xfrm>
              <a:off x="2921894" y="4536909"/>
              <a:ext cx="638182" cy="463091"/>
              <a:chOff x="2940061" y="4358990"/>
              <a:chExt cx="1091030" cy="72545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1E9CA4CB-1182-B256-8081-B992387C3CAE}"/>
                  </a:ext>
                </a:extLst>
              </p:cNvPr>
              <p:cNvSpPr/>
              <p:nvPr/>
            </p:nvSpPr>
            <p:spPr>
              <a:xfrm>
                <a:off x="2940061" y="4373355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30961093-8F5B-E4E6-7576-23D8502E96A1}"/>
                  </a:ext>
                </a:extLst>
              </p:cNvPr>
              <p:cNvSpPr/>
              <p:nvPr/>
            </p:nvSpPr>
            <p:spPr>
              <a:xfrm>
                <a:off x="3665977" y="4358990"/>
                <a:ext cx="365114" cy="711087"/>
              </a:xfrm>
              <a:custGeom>
                <a:avLst/>
                <a:gdLst>
                  <a:gd name="connsiteX0" fmla="*/ 0 w 938212"/>
                  <a:gd name="connsiteY0" fmla="*/ 1059656 h 1059656"/>
                  <a:gd name="connsiteX1" fmla="*/ 433387 w 938212"/>
                  <a:gd name="connsiteY1" fmla="*/ 0 h 1059656"/>
                  <a:gd name="connsiteX2" fmla="*/ 938212 w 938212"/>
                  <a:gd name="connsiteY2" fmla="*/ 1059656 h 1059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38212" h="1059656">
                    <a:moveTo>
                      <a:pt x="0" y="1059656"/>
                    </a:moveTo>
                    <a:cubicBezTo>
                      <a:pt x="138509" y="529828"/>
                      <a:pt x="277018" y="0"/>
                      <a:pt x="433387" y="0"/>
                    </a:cubicBezTo>
                    <a:cubicBezTo>
                      <a:pt x="589756" y="0"/>
                      <a:pt x="763984" y="529828"/>
                      <a:pt x="938212" y="1059656"/>
                    </a:cubicBezTo>
                  </a:path>
                </a:pathLst>
              </a:custGeom>
              <a:noFill/>
              <a:ln w="127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106"/>
              </a:p>
            </p:txBody>
          </p:sp>
        </p:grp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BF4D2A56-A87E-6964-CE35-ECBE3B131021}"/>
                </a:ext>
              </a:extLst>
            </p:cNvPr>
            <p:cNvSpPr/>
            <p:nvPr/>
          </p:nvSpPr>
          <p:spPr>
            <a:xfrm>
              <a:off x="3137856" y="4543256"/>
              <a:ext cx="213568" cy="453921"/>
            </a:xfrm>
            <a:custGeom>
              <a:avLst/>
              <a:gdLst>
                <a:gd name="connsiteX0" fmla="*/ 0 w 938212"/>
                <a:gd name="connsiteY0" fmla="*/ 1059656 h 1059656"/>
                <a:gd name="connsiteX1" fmla="*/ 433387 w 938212"/>
                <a:gd name="connsiteY1" fmla="*/ 0 h 1059656"/>
                <a:gd name="connsiteX2" fmla="*/ 938212 w 938212"/>
                <a:gd name="connsiteY2" fmla="*/ 1059656 h 1059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212" h="1059656">
                  <a:moveTo>
                    <a:pt x="0" y="1059656"/>
                  </a:moveTo>
                  <a:cubicBezTo>
                    <a:pt x="138509" y="529828"/>
                    <a:pt x="277018" y="0"/>
                    <a:pt x="433387" y="0"/>
                  </a:cubicBezTo>
                  <a:cubicBezTo>
                    <a:pt x="589756" y="0"/>
                    <a:pt x="763984" y="529828"/>
                    <a:pt x="938212" y="1059656"/>
                  </a:cubicBez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6"/>
            </a:p>
          </p:txBody>
        </p:sp>
      </p:grpSp>
    </p:spTree>
    <p:extLst>
      <p:ext uri="{BB962C8B-B14F-4D97-AF65-F5344CB8AC3E}">
        <p14:creationId xmlns:p14="http://schemas.microsoft.com/office/powerpoint/2010/main" val="990753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6EE78-93EE-2DB9-3E8C-BD9728BDB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F566C387-8FF9-3CE7-FE2D-845D01E84D97}"/>
              </a:ext>
            </a:extLst>
          </p:cNvPr>
          <p:cNvGrpSpPr/>
          <p:nvPr/>
        </p:nvGrpSpPr>
        <p:grpSpPr>
          <a:xfrm>
            <a:off x="-8578107" y="-253238"/>
            <a:ext cx="5630479" cy="4175053"/>
            <a:chOff x="1566569" y="31633160"/>
            <a:chExt cx="7149814" cy="530165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16BFCB6A-170A-4D8F-9E25-400221C90B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4250" y="31633160"/>
              <a:ext cx="0" cy="5301655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11FFB259-3537-E389-6814-00C9BA8C3831}"/>
                </a:ext>
              </a:extLst>
            </p:cNvPr>
            <p:cNvCxnSpPr>
              <a:cxnSpLocks/>
            </p:cNvCxnSpPr>
            <p:nvPr/>
          </p:nvCxnSpPr>
          <p:spPr>
            <a:xfrm>
              <a:off x="1566569" y="36895448"/>
              <a:ext cx="7149814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椭圆 4">
            <a:extLst>
              <a:ext uri="{FF2B5EF4-FFF2-40B4-BE49-F238E27FC236}">
                <a16:creationId xmlns:a16="http://schemas.microsoft.com/office/drawing/2014/main" id="{E3631A17-82FF-1ABB-212B-078BE774EECE}"/>
              </a:ext>
            </a:extLst>
          </p:cNvPr>
          <p:cNvSpPr/>
          <p:nvPr/>
        </p:nvSpPr>
        <p:spPr>
          <a:xfrm>
            <a:off x="-8146633" y="342743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0EB95E7-661D-2586-EC34-6CCF4126E661}"/>
              </a:ext>
            </a:extLst>
          </p:cNvPr>
          <p:cNvSpPr/>
          <p:nvPr/>
        </p:nvSpPr>
        <p:spPr>
          <a:xfrm>
            <a:off x="-8116525" y="315028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EE5D49-9829-226E-4CB5-7CA2DF847C79}"/>
              </a:ext>
            </a:extLst>
          </p:cNvPr>
          <p:cNvSpPr/>
          <p:nvPr/>
        </p:nvSpPr>
        <p:spPr>
          <a:xfrm>
            <a:off x="-7858615" y="325207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566EF71-1563-8A34-5437-7BDD8BC0FF80}"/>
              </a:ext>
            </a:extLst>
          </p:cNvPr>
          <p:cNvSpPr/>
          <p:nvPr/>
        </p:nvSpPr>
        <p:spPr>
          <a:xfrm>
            <a:off x="-7942328" y="346623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9E2248B7-CE71-0370-26C3-BC490082F551}"/>
              </a:ext>
            </a:extLst>
          </p:cNvPr>
          <p:cNvSpPr/>
          <p:nvPr/>
        </p:nvSpPr>
        <p:spPr>
          <a:xfrm>
            <a:off x="-7525600" y="342470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C81040E-6000-272D-EC3D-70D6F7CD302D}"/>
              </a:ext>
            </a:extLst>
          </p:cNvPr>
          <p:cNvSpPr/>
          <p:nvPr/>
        </p:nvSpPr>
        <p:spPr>
          <a:xfrm>
            <a:off x="-7694571" y="2987554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4FC7DEA-2E97-3C96-A181-ECB71880C406}"/>
              </a:ext>
            </a:extLst>
          </p:cNvPr>
          <p:cNvSpPr/>
          <p:nvPr/>
        </p:nvSpPr>
        <p:spPr>
          <a:xfrm>
            <a:off x="-7941212" y="28610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0D7F2A4F-0E51-6F33-B104-196B3AF6DC6D}"/>
              </a:ext>
            </a:extLst>
          </p:cNvPr>
          <p:cNvSpPr/>
          <p:nvPr/>
        </p:nvSpPr>
        <p:spPr>
          <a:xfrm>
            <a:off x="-5553119" y="348436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83BA663-899C-0B96-9299-9883DBF50939}"/>
              </a:ext>
            </a:extLst>
          </p:cNvPr>
          <p:cNvSpPr/>
          <p:nvPr/>
        </p:nvSpPr>
        <p:spPr>
          <a:xfrm>
            <a:off x="-8306351" y="49797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1DC24B6-0BDB-98B3-FDD5-2556F3659EEB}"/>
              </a:ext>
            </a:extLst>
          </p:cNvPr>
          <p:cNvSpPr/>
          <p:nvPr/>
        </p:nvSpPr>
        <p:spPr>
          <a:xfrm>
            <a:off x="-8279670" y="71645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FB2218A-3947-9670-3084-97EAD157A0FC}"/>
              </a:ext>
            </a:extLst>
          </p:cNvPr>
          <p:cNvSpPr/>
          <p:nvPr/>
        </p:nvSpPr>
        <p:spPr>
          <a:xfrm>
            <a:off x="-5089252" y="340095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D5C4B18-52C2-EEBE-8F83-19041E91585F}"/>
              </a:ext>
            </a:extLst>
          </p:cNvPr>
          <p:cNvSpPr txBox="1"/>
          <p:nvPr/>
        </p:nvSpPr>
        <p:spPr>
          <a:xfrm>
            <a:off x="-8164621" y="2315642"/>
            <a:ext cx="805029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Noise</a:t>
            </a:r>
            <a:endParaRPr lang="zh-CN" altLang="en-US" sz="1890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2FA422F-F409-6789-D258-FADA754F1624}"/>
              </a:ext>
            </a:extLst>
          </p:cNvPr>
          <p:cNvSpPr txBox="1"/>
          <p:nvPr/>
        </p:nvSpPr>
        <p:spPr>
          <a:xfrm>
            <a:off x="-4277947" y="3493689"/>
            <a:ext cx="1233030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EA8FEAC-116B-B3DC-21D7-E72A42E356EF}"/>
              </a:ext>
            </a:extLst>
          </p:cNvPr>
          <p:cNvSpPr txBox="1"/>
          <p:nvPr/>
        </p:nvSpPr>
        <p:spPr>
          <a:xfrm>
            <a:off x="-8484967" y="-114482"/>
            <a:ext cx="1234633" cy="3831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 </a:t>
            </a:r>
            <a:r>
              <a:rPr lang="en-US" altLang="zh-CN" sz="1890" b="1" dirty="0" err="1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Frm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D013689B-9828-3A89-CA01-7B2AFB29E63C}"/>
              </a:ext>
            </a:extLst>
          </p:cNvPr>
          <p:cNvCxnSpPr>
            <a:cxnSpLocks/>
          </p:cNvCxnSpPr>
          <p:nvPr/>
        </p:nvCxnSpPr>
        <p:spPr>
          <a:xfrm flipV="1">
            <a:off x="-5708208" y="2072550"/>
            <a:ext cx="1959824" cy="690348"/>
          </a:xfrm>
          <a:prstGeom prst="line">
            <a:avLst/>
          </a:prstGeom>
          <a:ln w="38100">
            <a:solidFill>
              <a:srgbClr val="0D345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7F0B7FD-8FE6-658B-ADDE-504665A60FAA}"/>
              </a:ext>
            </a:extLst>
          </p:cNvPr>
          <p:cNvSpPr txBox="1"/>
          <p:nvPr/>
        </p:nvSpPr>
        <p:spPr>
          <a:xfrm>
            <a:off x="-5736057" y="1418143"/>
            <a:ext cx="3975346" cy="67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90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point represents </a:t>
            </a:r>
            <a:r>
              <a:rPr lang="en-US" altLang="zh-CN" sz="1890" b="1" dirty="0">
                <a:solidFill>
                  <a:srgbClr val="0D345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pair of down-sampled frames</a:t>
            </a:r>
            <a:endParaRPr lang="zh-CN" altLang="en-US" sz="1890" b="1" dirty="0">
              <a:solidFill>
                <a:srgbClr val="0D345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9633A61-2693-C596-3BC2-B8820DA3B851}"/>
              </a:ext>
            </a:extLst>
          </p:cNvPr>
          <p:cNvSpPr/>
          <p:nvPr/>
        </p:nvSpPr>
        <p:spPr>
          <a:xfrm>
            <a:off x="-7574556" y="3107569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A0D2B09A-4A0A-4249-2ECD-59A913EAD2BD}"/>
              </a:ext>
            </a:extLst>
          </p:cNvPr>
          <p:cNvSpPr/>
          <p:nvPr/>
        </p:nvSpPr>
        <p:spPr>
          <a:xfrm>
            <a:off x="-7710348" y="3537563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69273FD2-A674-9E0F-2E85-68D17D63CFBA}"/>
              </a:ext>
            </a:extLst>
          </p:cNvPr>
          <p:cNvSpPr/>
          <p:nvPr/>
        </p:nvSpPr>
        <p:spPr>
          <a:xfrm>
            <a:off x="-8082618" y="61818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9473EC3A-A55F-524E-1A0E-4FB3235BDFB2}"/>
              </a:ext>
            </a:extLst>
          </p:cNvPr>
          <p:cNvSpPr/>
          <p:nvPr/>
        </p:nvSpPr>
        <p:spPr>
          <a:xfrm>
            <a:off x="-8325342" y="2695652"/>
            <a:ext cx="1119953" cy="1119953"/>
          </a:xfrm>
          <a:prstGeom prst="ellipse">
            <a:avLst/>
          </a:prstGeom>
          <a:solidFill>
            <a:srgbClr val="0D3454">
              <a:alpha val="30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>
              <a:spcBef>
                <a:spcPts val="472"/>
              </a:spcBef>
              <a:spcAft>
                <a:spcPts val="472"/>
              </a:spcAft>
            </a:pPr>
            <a:endParaRPr lang="zh-CN" altLang="en-US" sz="3150">
              <a:latin typeface="Lucida Sans" panose="020B0602030504090204" pitchFamily="34" charset="0"/>
              <a:cs typeface="Arial" panose="020B0604020202020204" pitchFamily="34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D0D921C-13FF-A038-C420-E59C0F81F19E}"/>
              </a:ext>
            </a:extLst>
          </p:cNvPr>
          <p:cNvSpPr/>
          <p:nvPr/>
        </p:nvSpPr>
        <p:spPr>
          <a:xfrm>
            <a:off x="-5422267" y="3352105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438305DD-8828-B127-84EC-571F610C7A06}"/>
              </a:ext>
            </a:extLst>
          </p:cNvPr>
          <p:cNvSpPr/>
          <p:nvPr/>
        </p:nvSpPr>
        <p:spPr>
          <a:xfrm>
            <a:off x="-6821357" y="862220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C173215B-73E0-6CC6-1D3E-8E3E5E7078AC}"/>
              </a:ext>
            </a:extLst>
          </p:cNvPr>
          <p:cNvSpPr/>
          <p:nvPr/>
        </p:nvSpPr>
        <p:spPr>
          <a:xfrm>
            <a:off x="-5857884" y="2737218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6A45F3F5-705C-16DD-6940-D902EE49BAF9}"/>
              </a:ext>
            </a:extLst>
          </p:cNvPr>
          <p:cNvSpPr/>
          <p:nvPr/>
        </p:nvSpPr>
        <p:spPr>
          <a:xfrm>
            <a:off x="-6354545" y="1206036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C1AD06F-A537-E8DB-93EE-003FFE67E164}"/>
              </a:ext>
            </a:extLst>
          </p:cNvPr>
          <p:cNvSpPr/>
          <p:nvPr/>
        </p:nvSpPr>
        <p:spPr>
          <a:xfrm>
            <a:off x="-7044820" y="1070437"/>
            <a:ext cx="175356" cy="17535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ts val="472"/>
              </a:spcBef>
              <a:spcAft>
                <a:spcPts val="472"/>
              </a:spcAft>
            </a:pPr>
            <a:endParaRPr lang="zh-CN" altLang="en-US" sz="315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40F80689-5BB7-1027-76FE-3395C9156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09721" y="-90011"/>
            <a:ext cx="4745656" cy="146870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D7E13CF-1C98-5793-4FF3-2E812A1CC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0638" y="262044"/>
            <a:ext cx="5218718" cy="30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89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D7FE27-1B1F-EF9E-84AF-B5995800C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86" y="180025"/>
            <a:ext cx="5525822" cy="3240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30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6EAC08F-BA82-8A0A-175A-2EB00B005D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781" y="5049535"/>
            <a:ext cx="748894" cy="7488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0C4DC7E-97AA-524B-6DA4-9C26819E0817}"/>
              </a:ext>
            </a:extLst>
          </p:cNvPr>
          <p:cNvSpPr txBox="1"/>
          <p:nvPr/>
        </p:nvSpPr>
        <p:spPr>
          <a:xfrm>
            <a:off x="2313875" y="1436666"/>
            <a:ext cx="248016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253" b="1" dirty="0">
                <a:gradFill flip="none" rotWithShape="1">
                  <a:gsLst>
                    <a:gs pos="100000">
                      <a:srgbClr val="1790D3"/>
                    </a:gs>
                    <a:gs pos="0">
                      <a:srgbClr val="28D25C"/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Source Sans 3" panose="020B0503030403020204" pitchFamily="34" charset="0"/>
              </a:rPr>
              <a:t>Praditor  | </a:t>
            </a:r>
            <a:endParaRPr lang="en-GB" sz="4725" b="1" dirty="0">
              <a:gradFill flip="none" rotWithShape="1">
                <a:gsLst>
                  <a:gs pos="100000">
                    <a:srgbClr val="1790D3"/>
                  </a:gs>
                  <a:gs pos="0">
                    <a:srgbClr val="28D25C"/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Source Sans 3" panose="020B0503030403020204" pitchFamily="34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A410C2FD-104B-50C2-FB19-113A9C55307A}"/>
              </a:ext>
            </a:extLst>
          </p:cNvPr>
          <p:cNvSpPr/>
          <p:nvPr/>
        </p:nvSpPr>
        <p:spPr>
          <a:xfrm>
            <a:off x="-9323218" y="-900111"/>
            <a:ext cx="8504813" cy="8504813"/>
          </a:xfrm>
          <a:prstGeom prst="roundRect">
            <a:avLst>
              <a:gd name="adj" fmla="val 9511"/>
            </a:avLst>
          </a:prstGeom>
          <a:gradFill flip="none" rotWithShape="1">
            <a:gsLst>
              <a:gs pos="0">
                <a:srgbClr val="1790D3"/>
              </a:gs>
              <a:gs pos="100000">
                <a:srgbClr val="28D25C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9" tIns="458420" rIns="72009" bIns="36005" rtlCol="0" anchor="ctr"/>
          <a:lstStyle/>
          <a:p>
            <a:pPr algn="ctr"/>
            <a:endParaRPr lang="en-GB" altLang="zh-CN" sz="65286" b="1" dirty="0">
              <a:effectLst>
                <a:innerShdw blurRad="38100">
                  <a:schemeClr val="tx1">
                    <a:lumMod val="50000"/>
                    <a:lumOff val="50000"/>
                  </a:schemeClr>
                </a:innerShdw>
              </a:effectLst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38AE214-8808-3879-84D1-B54B6EC96E0A}"/>
              </a:ext>
            </a:extLst>
          </p:cNvPr>
          <p:cNvSpPr txBox="1"/>
          <p:nvPr/>
        </p:nvSpPr>
        <p:spPr>
          <a:xfrm>
            <a:off x="4755540" y="1436666"/>
            <a:ext cx="5554726" cy="7468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53" b="1" dirty="0">
                <a:solidFill>
                  <a:schemeClr val="bg1">
                    <a:lumMod val="75000"/>
                  </a:schemeClr>
                </a:solidFill>
                <a:latin typeface="Source Sans 3" panose="020B0503030403020204" pitchFamily="34" charset="0"/>
              </a:rPr>
              <a:t>Speech Onset Detection</a:t>
            </a:r>
            <a:endParaRPr lang="en-GB" sz="4725" b="1" dirty="0">
              <a:solidFill>
                <a:schemeClr val="bg1">
                  <a:lumMod val="75000"/>
                </a:schemeClr>
              </a:solidFill>
              <a:latin typeface="Source Sans 3" panose="020B0503030403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DB69242B-4F7B-3DC9-660B-6DACEE3A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6617" y="4225474"/>
            <a:ext cx="8081010" cy="65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5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&#10;&#10;描述已自动生成">
            <a:extLst>
              <a:ext uri="{FF2B5EF4-FFF2-40B4-BE49-F238E27FC236}">
                <a16:creationId xmlns:a16="http://schemas.microsoft.com/office/drawing/2014/main" id="{2BAD476A-0214-5462-CB14-F4A8DC2DF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454" y="145736"/>
            <a:ext cx="6611085" cy="3308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3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文本框 50">
            <a:extLst>
              <a:ext uri="{FF2B5EF4-FFF2-40B4-BE49-F238E27FC236}">
                <a16:creationId xmlns:a16="http://schemas.microsoft.com/office/drawing/2014/main" id="{83A2479E-A9E8-E272-AB51-25B708F2DB1A}"/>
              </a:ext>
            </a:extLst>
          </p:cNvPr>
          <p:cNvSpPr txBox="1"/>
          <p:nvPr/>
        </p:nvSpPr>
        <p:spPr>
          <a:xfrm>
            <a:off x="418984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1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C0C819AD-3DAC-732E-DEE9-1E5600005272}"/>
              </a:ext>
            </a:extLst>
          </p:cNvPr>
          <p:cNvGrpSpPr/>
          <p:nvPr/>
        </p:nvGrpSpPr>
        <p:grpSpPr>
          <a:xfrm>
            <a:off x="387161" y="1816744"/>
            <a:ext cx="3166610" cy="822064"/>
            <a:chOff x="124332" y="1622991"/>
            <a:chExt cx="3990975" cy="1036072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888E01D5-CF95-8374-8362-54F9EC5005CC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2" name="直接连接符 1">
                <a:extLst>
                  <a:ext uri="{FF2B5EF4-FFF2-40B4-BE49-F238E27FC236}">
                    <a16:creationId xmlns:a16="http://schemas.microsoft.com/office/drawing/2014/main" id="{9C971075-E66A-EBDA-8468-3E205A89D6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917E2F81-6BE5-B47A-0168-49385D213E7E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4DF3A165-F09C-3603-BBEB-CCFE339E4668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E0414D03-9D86-1249-1CFA-C76E2F812091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BEE99AC3-93A4-B54F-F6B2-BFC4F54CC166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0A85AB52-7644-F3AE-7D09-C5F20AD2A061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39BE7274-E5EA-9466-15B7-B06273B63006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D2724984-4543-550A-8B24-148C150C9C77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3D4D95C5-A704-3195-8B77-AC942C59F8A3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C33E2E8-AF17-CE85-0D15-E0707E481823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71AD4897-A539-D823-08F0-DF08A32FEFF3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F0443017-B445-8151-85F0-BF7DD1AD9F4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28D2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95" name="文本框 94">
            <a:extLst>
              <a:ext uri="{FF2B5EF4-FFF2-40B4-BE49-F238E27FC236}">
                <a16:creationId xmlns:a16="http://schemas.microsoft.com/office/drawing/2014/main" id="{DF844A05-8194-D315-491E-4963583CF6D3}"/>
              </a:ext>
            </a:extLst>
          </p:cNvPr>
          <p:cNvSpPr txBox="1"/>
          <p:nvPr/>
        </p:nvSpPr>
        <p:spPr>
          <a:xfrm>
            <a:off x="4599158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800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sz="1800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3    Penalty = 2</a:t>
            </a:r>
            <a:endParaRPr lang="en-GB" altLang="zh-CN" sz="2000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71BD8818-F509-E6B9-5337-0C5AAE19F435}"/>
              </a:ext>
            </a:extLst>
          </p:cNvPr>
          <p:cNvSpPr txBox="1"/>
          <p:nvPr/>
        </p:nvSpPr>
        <p:spPr>
          <a:xfrm>
            <a:off x="8744436" y="690589"/>
            <a:ext cx="3102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 err="1">
                <a:latin typeface="思源黑体" panose="020B0500000000000000" pitchFamily="34" charset="-122"/>
                <a:ea typeface="思源黑体" panose="020B0500000000000000" pitchFamily="34" charset="-122"/>
              </a:rPr>
              <a:t>ValidCount</a:t>
            </a:r>
            <a:r>
              <a:rPr lang="en-US" altLang="zh-CN" dirty="0">
                <a:latin typeface="思源黑体" panose="020B0500000000000000" pitchFamily="34" charset="-122"/>
                <a:ea typeface="思源黑体" panose="020B0500000000000000" pitchFamily="34" charset="-122"/>
              </a:rPr>
              <a:t> = 7    Penalty = 2</a:t>
            </a:r>
            <a:endParaRPr lang="en-GB" altLang="zh-CN" dirty="0">
              <a:latin typeface="思源黑体" panose="020B0500000000000000" pitchFamily="34" charset="-122"/>
              <a:ea typeface="思源黑体" panose="020B0500000000000000" pitchFamily="34" charset="-122"/>
            </a:endParaRPr>
          </a:p>
        </p:txBody>
      </p: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9EE1F5E-CA4D-F1EC-A355-B8ED5104BD64}"/>
              </a:ext>
            </a:extLst>
          </p:cNvPr>
          <p:cNvGrpSpPr/>
          <p:nvPr/>
        </p:nvGrpSpPr>
        <p:grpSpPr>
          <a:xfrm>
            <a:off x="4552020" y="1819569"/>
            <a:ext cx="3155727" cy="819239"/>
            <a:chOff x="124332" y="1622991"/>
            <a:chExt cx="3990975" cy="1036072"/>
          </a:xfrm>
        </p:grpSpPr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E03316AD-89DF-ED0C-A6F8-773CA8FAF43A}"/>
                </a:ext>
              </a:extLst>
            </p:cNvPr>
            <p:cNvGrpSpPr/>
            <p:nvPr/>
          </p:nvGrpSpPr>
          <p:grpSpPr>
            <a:xfrm>
              <a:off x="124332" y="1622991"/>
              <a:ext cx="3990975" cy="1036072"/>
              <a:chOff x="124332" y="2184966"/>
              <a:chExt cx="3990975" cy="1036072"/>
            </a:xfrm>
          </p:grpSpPr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94CB10EF-38FA-BA1A-E285-E65AC261D6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2AF5B2DC-C10F-631B-9BE7-44CC88CB90C2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76C88557-5B17-5034-E73C-20D9D20C2875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EA4950E0-9022-2ED1-FAA1-A2970D35BEE3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9" name="椭圆 158">
                <a:extLst>
                  <a:ext uri="{FF2B5EF4-FFF2-40B4-BE49-F238E27FC236}">
                    <a16:creationId xmlns:a16="http://schemas.microsoft.com/office/drawing/2014/main" id="{3367D19C-6EEC-1093-0841-98FA6E091CD2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0" name="椭圆 159">
                <a:extLst>
                  <a:ext uri="{FF2B5EF4-FFF2-40B4-BE49-F238E27FC236}">
                    <a16:creationId xmlns:a16="http://schemas.microsoft.com/office/drawing/2014/main" id="{07616384-1A99-FA24-9E69-F476DFDE3C89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6C70382D-B5C9-5060-413B-8326AB746557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5FB35C57-2DB3-CB15-2C45-81A2B780270F}"/>
                  </a:ext>
                </a:extLst>
              </p:cNvPr>
              <p:cNvSpPr/>
              <p:nvPr/>
            </p:nvSpPr>
            <p:spPr>
              <a:xfrm>
                <a:off x="2885341" y="235372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AFE1E59D-296C-5D5C-6562-CAE0F6E847EB}"/>
                  </a:ext>
                </a:extLst>
              </p:cNvPr>
              <p:cNvSpPr/>
              <p:nvPr/>
            </p:nvSpPr>
            <p:spPr>
              <a:xfrm>
                <a:off x="3243800" y="218496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4" name="椭圆 163">
                <a:extLst>
                  <a:ext uri="{FF2B5EF4-FFF2-40B4-BE49-F238E27FC236}">
                    <a16:creationId xmlns:a16="http://schemas.microsoft.com/office/drawing/2014/main" id="{A08AA395-24AB-52F6-E5C9-F68ABDAC7BDD}"/>
                  </a:ext>
                </a:extLst>
              </p:cNvPr>
              <p:cNvSpPr/>
              <p:nvPr/>
            </p:nvSpPr>
            <p:spPr>
              <a:xfrm>
                <a:off x="3579718" y="224024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285DB5CB-3537-90B3-20A3-EB5E0141F5A9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4D494EB2-AA59-5EA9-5F34-7986A8FA474C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7" name="直接箭头连接符 166">
            <a:extLst>
              <a:ext uri="{FF2B5EF4-FFF2-40B4-BE49-F238E27FC236}">
                <a16:creationId xmlns:a16="http://schemas.microsoft.com/office/drawing/2014/main" id="{683227B4-18DC-ECF5-7A91-24C0555AEA57}"/>
              </a:ext>
            </a:extLst>
          </p:cNvPr>
          <p:cNvCxnSpPr/>
          <p:nvPr/>
        </p:nvCxnSpPr>
        <p:spPr>
          <a:xfrm>
            <a:off x="1520812" y="1730440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>
            <a:extLst>
              <a:ext uri="{FF2B5EF4-FFF2-40B4-BE49-F238E27FC236}">
                <a16:creationId xmlns:a16="http://schemas.microsoft.com/office/drawing/2014/main" id="{D14F7CFA-2682-FF2E-84BF-29E8B8128DC9}"/>
              </a:ext>
            </a:extLst>
          </p:cNvPr>
          <p:cNvCxnSpPr/>
          <p:nvPr/>
        </p:nvCxnSpPr>
        <p:spPr>
          <a:xfrm>
            <a:off x="5975146" y="1748504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4B51D93-FFC7-BAF3-A7A1-D46E9CEC4EE9}"/>
              </a:ext>
            </a:extLst>
          </p:cNvPr>
          <p:cNvGrpSpPr/>
          <p:nvPr/>
        </p:nvGrpSpPr>
        <p:grpSpPr>
          <a:xfrm>
            <a:off x="8718055" y="1682370"/>
            <a:ext cx="3155727" cy="956438"/>
            <a:chOff x="124332" y="1449477"/>
            <a:chExt cx="3990975" cy="1209586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DFD5E957-97A8-934C-69AD-6E2B7056DD66}"/>
                </a:ext>
              </a:extLst>
            </p:cNvPr>
            <p:cNvGrpSpPr/>
            <p:nvPr/>
          </p:nvGrpSpPr>
          <p:grpSpPr>
            <a:xfrm>
              <a:off x="124332" y="1449477"/>
              <a:ext cx="3990975" cy="1209586"/>
              <a:chOff x="124332" y="2011452"/>
              <a:chExt cx="3990975" cy="1209586"/>
            </a:xfrm>
          </p:grpSpPr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C33C2455-943C-6A10-A84E-DBD61B67F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4332" y="2884957"/>
                <a:ext cx="3990975" cy="0"/>
              </a:xfrm>
              <a:prstGeom prst="line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F4F770C4-95A2-2EF6-98AC-A349653B3176}"/>
                  </a:ext>
                </a:extLst>
              </p:cNvPr>
              <p:cNvSpPr/>
              <p:nvPr/>
            </p:nvSpPr>
            <p:spPr>
              <a:xfrm>
                <a:off x="495096" y="2585244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6F9D84DD-C5E8-F9C0-78CD-A8EDD470D2F0}"/>
                  </a:ext>
                </a:extLst>
              </p:cNvPr>
              <p:cNvSpPr/>
              <p:nvPr/>
            </p:nvSpPr>
            <p:spPr>
              <a:xfrm>
                <a:off x="884177" y="3015987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7DF9BE09-C1B9-2EBB-717E-6BE449AC1A0D}"/>
                  </a:ext>
                </a:extLst>
              </p:cNvPr>
              <p:cNvSpPr/>
              <p:nvPr/>
            </p:nvSpPr>
            <p:spPr>
              <a:xfrm>
                <a:off x="1450581" y="256049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13CD0822-E532-7CFA-BA43-26379B0F225B}"/>
                  </a:ext>
                </a:extLst>
              </p:cNvPr>
              <p:cNvSpPr/>
              <p:nvPr/>
            </p:nvSpPr>
            <p:spPr>
              <a:xfrm>
                <a:off x="1821602" y="2548877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椭圆 176">
                <a:extLst>
                  <a:ext uri="{FF2B5EF4-FFF2-40B4-BE49-F238E27FC236}">
                    <a16:creationId xmlns:a16="http://schemas.microsoft.com/office/drawing/2014/main" id="{33AD4DA4-046B-7048-F1FB-12344CBDD04D}"/>
                  </a:ext>
                </a:extLst>
              </p:cNvPr>
              <p:cNvSpPr/>
              <p:nvPr/>
            </p:nvSpPr>
            <p:spPr>
              <a:xfrm>
                <a:off x="2119819" y="3000774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8" name="椭圆 177">
                <a:extLst>
                  <a:ext uri="{FF2B5EF4-FFF2-40B4-BE49-F238E27FC236}">
                    <a16:creationId xmlns:a16="http://schemas.microsoft.com/office/drawing/2014/main" id="{CC16D026-9B7A-0AB3-CAD7-999C350FC201}"/>
                  </a:ext>
                </a:extLst>
              </p:cNvPr>
              <p:cNvSpPr/>
              <p:nvPr/>
            </p:nvSpPr>
            <p:spPr>
              <a:xfrm>
                <a:off x="2449441" y="2979620"/>
                <a:ext cx="205051" cy="20505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79" name="椭圆 178">
                <a:extLst>
                  <a:ext uri="{FF2B5EF4-FFF2-40B4-BE49-F238E27FC236}">
                    <a16:creationId xmlns:a16="http://schemas.microsoft.com/office/drawing/2014/main" id="{4F1F5CBE-B56A-8520-7BE9-D7619BACAAE9}"/>
                  </a:ext>
                </a:extLst>
              </p:cNvPr>
              <p:cNvSpPr/>
              <p:nvPr/>
            </p:nvSpPr>
            <p:spPr>
              <a:xfrm>
                <a:off x="2665311" y="2526852"/>
                <a:ext cx="205051" cy="205051"/>
              </a:xfrm>
              <a:prstGeom prst="ellipse">
                <a:avLst/>
              </a:prstGeom>
              <a:solidFill>
                <a:srgbClr val="28D2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0" name="椭圆 179">
                <a:extLst>
                  <a:ext uri="{FF2B5EF4-FFF2-40B4-BE49-F238E27FC236}">
                    <a16:creationId xmlns:a16="http://schemas.microsoft.com/office/drawing/2014/main" id="{DDBDE553-1B47-D998-124C-94BC0B9AD14C}"/>
                  </a:ext>
                </a:extLst>
              </p:cNvPr>
              <p:cNvSpPr/>
              <p:nvPr/>
            </p:nvSpPr>
            <p:spPr>
              <a:xfrm>
                <a:off x="3027026" y="201145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1" name="椭圆 180">
                <a:extLst>
                  <a:ext uri="{FF2B5EF4-FFF2-40B4-BE49-F238E27FC236}">
                    <a16:creationId xmlns:a16="http://schemas.microsoft.com/office/drawing/2014/main" id="{43DBAF4E-F87B-C22C-EB3C-CC5E77E0F0D2}"/>
                  </a:ext>
                </a:extLst>
              </p:cNvPr>
              <p:cNvSpPr/>
              <p:nvPr/>
            </p:nvSpPr>
            <p:spPr>
              <a:xfrm>
                <a:off x="3204309" y="2399910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2" name="椭圆 181">
                <a:extLst>
                  <a:ext uri="{FF2B5EF4-FFF2-40B4-BE49-F238E27FC236}">
                    <a16:creationId xmlns:a16="http://schemas.microsoft.com/office/drawing/2014/main" id="{EDF08BC9-C3A1-67C4-1B29-B297FFFF3B9A}"/>
                  </a:ext>
                </a:extLst>
              </p:cNvPr>
              <p:cNvSpPr/>
              <p:nvPr/>
            </p:nvSpPr>
            <p:spPr>
              <a:xfrm>
                <a:off x="1123763" y="2581259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3" name="椭圆 182">
                <a:extLst>
                  <a:ext uri="{FF2B5EF4-FFF2-40B4-BE49-F238E27FC236}">
                    <a16:creationId xmlns:a16="http://schemas.microsoft.com/office/drawing/2014/main" id="{34D22D15-1803-CED5-B6AA-ACC1DDDC9D48}"/>
                  </a:ext>
                </a:extLst>
              </p:cNvPr>
              <p:cNvSpPr/>
              <p:nvPr/>
            </p:nvSpPr>
            <p:spPr>
              <a:xfrm>
                <a:off x="3383938" y="2173118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4" name="椭圆 183">
                <a:extLst>
                  <a:ext uri="{FF2B5EF4-FFF2-40B4-BE49-F238E27FC236}">
                    <a16:creationId xmlns:a16="http://schemas.microsoft.com/office/drawing/2014/main" id="{02E30526-5969-4905-FE8C-24C42996BF55}"/>
                  </a:ext>
                </a:extLst>
              </p:cNvPr>
              <p:cNvSpPr/>
              <p:nvPr/>
            </p:nvSpPr>
            <p:spPr>
              <a:xfrm>
                <a:off x="3568502" y="2424326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5" name="椭圆 184">
                <a:extLst>
                  <a:ext uri="{FF2B5EF4-FFF2-40B4-BE49-F238E27FC236}">
                    <a16:creationId xmlns:a16="http://schemas.microsoft.com/office/drawing/2014/main" id="{9E617ADB-EC03-E5C0-9748-153460F8C00F}"/>
                  </a:ext>
                </a:extLst>
              </p:cNvPr>
              <p:cNvSpPr/>
              <p:nvPr/>
            </p:nvSpPr>
            <p:spPr>
              <a:xfrm>
                <a:off x="3803234" y="2066221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86" name="椭圆 185">
                <a:extLst>
                  <a:ext uri="{FF2B5EF4-FFF2-40B4-BE49-F238E27FC236}">
                    <a16:creationId xmlns:a16="http://schemas.microsoft.com/office/drawing/2014/main" id="{D6F3092C-9488-5C03-EDF7-EAD899780834}"/>
                  </a:ext>
                </a:extLst>
              </p:cNvPr>
              <p:cNvSpPr/>
              <p:nvPr/>
            </p:nvSpPr>
            <p:spPr>
              <a:xfrm>
                <a:off x="2862116" y="2271272"/>
                <a:ext cx="205051" cy="205051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FFD1252C-4E62-023C-355F-C3192A36EE86}"/>
                </a:ext>
              </a:extLst>
            </p:cNvPr>
            <p:cNvSpPr/>
            <p:nvPr/>
          </p:nvSpPr>
          <p:spPr>
            <a:xfrm>
              <a:off x="148682" y="1998515"/>
              <a:ext cx="205051" cy="205051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87" name="直接箭头连接符 186">
            <a:extLst>
              <a:ext uri="{FF2B5EF4-FFF2-40B4-BE49-F238E27FC236}">
                <a16:creationId xmlns:a16="http://schemas.microsoft.com/office/drawing/2014/main" id="{249B40F0-023A-F322-28C2-D1FDB5EB7898}"/>
              </a:ext>
            </a:extLst>
          </p:cNvPr>
          <p:cNvCxnSpPr/>
          <p:nvPr/>
        </p:nvCxnSpPr>
        <p:spPr>
          <a:xfrm>
            <a:off x="11714627" y="1348257"/>
            <a:ext cx="0" cy="260332"/>
          </a:xfrm>
          <a:prstGeom prst="straightConnector1">
            <a:avLst/>
          </a:prstGeom>
          <a:ln>
            <a:solidFill>
              <a:srgbClr val="28D2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213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2402A871-60DD-F780-C6DA-CE4862B17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1617" r="54723" b="71298"/>
          <a:stretch/>
        </p:blipFill>
        <p:spPr>
          <a:xfrm>
            <a:off x="1363328" y="604837"/>
            <a:ext cx="9873332" cy="2390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7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2017</TotalTime>
  <Words>51</Words>
  <Application>Microsoft Office PowerPoint</Application>
  <PresentationFormat>自定义</PresentationFormat>
  <Paragraphs>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0" baseType="lpstr">
      <vt:lpstr>得意黑</vt:lpstr>
      <vt:lpstr>等线</vt:lpstr>
      <vt:lpstr>思源黑体</vt:lpstr>
      <vt:lpstr>Aptos</vt:lpstr>
      <vt:lpstr>Aptos Display</vt:lpstr>
      <vt:lpstr>Arial</vt:lpstr>
      <vt:lpstr>Lucida Sans</vt:lpstr>
      <vt:lpstr>Source Sans 3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8</cp:revision>
  <dcterms:created xsi:type="dcterms:W3CDTF">2024-12-04T15:29:51Z</dcterms:created>
  <dcterms:modified xsi:type="dcterms:W3CDTF">2024-12-07T17:24:29Z</dcterms:modified>
</cp:coreProperties>
</file>