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69" r:id="rId9"/>
  </p:sldIdLst>
  <p:sldSz cx="125999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9" userDrawn="1">
          <p15:clr>
            <a:srgbClr val="A4A3A4"/>
          </p15:clr>
        </p15:guide>
        <p15:guide id="2" pos="7498" userDrawn="1">
          <p15:clr>
            <a:srgbClr val="A4A3A4"/>
          </p15:clr>
        </p15:guide>
        <p15:guide id="3" orient="horz" pos="340" userDrawn="1">
          <p15:clr>
            <a:srgbClr val="A4A3A4"/>
          </p15:clr>
        </p15:guide>
        <p15:guide id="4" orient="horz" pos="372" userDrawn="1">
          <p15:clr>
            <a:srgbClr val="A4A3A4"/>
          </p15:clr>
        </p15:guide>
        <p15:guide id="5" orient="horz" pos="2062" userDrawn="1">
          <p15:clr>
            <a:srgbClr val="A4A3A4"/>
          </p15:clr>
        </p15:guide>
        <p15:guide id="6" orient="horz" pos="20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25C"/>
    <a:srgbClr val="1790D3"/>
    <a:srgbClr val="2AD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72" y="1206"/>
      </p:cViewPr>
      <p:guideLst>
        <p:guide pos="429"/>
        <p:guide pos="7498"/>
        <p:guide orient="horz" pos="340"/>
        <p:guide orient="horz" pos="372"/>
        <p:guide orient="horz" pos="2062"/>
        <p:guide orient="horz" pos="20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09CF0-F7F9-48FC-8E6C-FC17232597AD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1143000"/>
            <a:ext cx="10798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E1B12-DA3C-4DB2-A288-4B3F35771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6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788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574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6362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5149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937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2724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1511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10299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589241"/>
            <a:ext cx="944999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891070"/>
            <a:ext cx="944999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5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91691"/>
            <a:ext cx="2716872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191691"/>
            <a:ext cx="7993117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3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897613"/>
            <a:ext cx="108674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2409468"/>
            <a:ext cx="108674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958453"/>
            <a:ext cx="5354995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958453"/>
            <a:ext cx="5354995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91691"/>
            <a:ext cx="10867490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882610"/>
            <a:ext cx="533038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315164"/>
            <a:ext cx="5330385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882610"/>
            <a:ext cx="535663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315164"/>
            <a:ext cx="535663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5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63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40030"/>
            <a:ext cx="40638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518398"/>
            <a:ext cx="6378744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080135"/>
            <a:ext cx="40638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40030"/>
            <a:ext cx="40638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518398"/>
            <a:ext cx="6378744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080135"/>
            <a:ext cx="40638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91691"/>
            <a:ext cx="108674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958453"/>
            <a:ext cx="108674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3337084"/>
            <a:ext cx="283499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3337084"/>
            <a:ext cx="42524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3337084"/>
            <a:ext cx="283499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9" userDrawn="1">
          <p15:clr>
            <a:srgbClr val="F26B43"/>
          </p15:clr>
        </p15:guide>
        <p15:guide id="2" pos="7498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orient="horz" pos="2062" userDrawn="1">
          <p15:clr>
            <a:srgbClr val="F26B43"/>
          </p15:clr>
        </p15:guide>
        <p15:guide id="6" orient="horz" pos="20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0C3D1C3-A711-C218-FAFB-CB7E8BD4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87" y="424595"/>
            <a:ext cx="4852220" cy="275126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50D7A1E-1150-A6A0-8776-212CF5036CAF}"/>
              </a:ext>
            </a:extLst>
          </p:cNvPr>
          <p:cNvSpPr/>
          <p:nvPr/>
        </p:nvSpPr>
        <p:spPr>
          <a:xfrm>
            <a:off x="5988474" y="1641320"/>
            <a:ext cx="448220" cy="3178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03F18A-EAFC-623A-1950-9A5C4DAF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93" y="424595"/>
            <a:ext cx="4691687" cy="27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C359E-B3D3-AB33-2675-109ECE7F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A8CE7391-3271-E9B0-3385-47B0E515DB9F}"/>
              </a:ext>
            </a:extLst>
          </p:cNvPr>
          <p:cNvSpPr/>
          <p:nvPr/>
        </p:nvSpPr>
        <p:spPr>
          <a:xfrm>
            <a:off x="6065395" y="1518229"/>
            <a:ext cx="448220" cy="3178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A12678-3BCA-B9E4-F517-CBFDBDD3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63" y="543134"/>
            <a:ext cx="3867591" cy="226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3E6B69-1621-29D1-E630-2BF989C1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639" y="543134"/>
            <a:ext cx="3867591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09CEC0AB-99C5-AA55-F286-6BF89E78B7F0}"/>
              </a:ext>
            </a:extLst>
          </p:cNvPr>
          <p:cNvSpPr/>
          <p:nvPr/>
        </p:nvSpPr>
        <p:spPr>
          <a:xfrm>
            <a:off x="7618030" y="634241"/>
            <a:ext cx="2401869" cy="2178347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468F23C-8621-C4C2-3B29-1217926BD624}"/>
              </a:ext>
            </a:extLst>
          </p:cNvPr>
          <p:cNvSpPr/>
          <p:nvPr/>
        </p:nvSpPr>
        <p:spPr>
          <a:xfrm>
            <a:off x="7605466" y="634239"/>
            <a:ext cx="2426996" cy="2189663"/>
          </a:xfrm>
          <a:custGeom>
            <a:avLst/>
            <a:gdLst>
              <a:gd name="connsiteX0" fmla="*/ 0 w 2593910"/>
              <a:gd name="connsiteY0" fmla="*/ 2780522 h 2780522"/>
              <a:gd name="connsiteX1" fmla="*/ 970383 w 2593910"/>
              <a:gd name="connsiteY1" fmla="*/ 522514 h 2780522"/>
              <a:gd name="connsiteX2" fmla="*/ 2593910 w 2593910"/>
              <a:gd name="connsiteY2" fmla="*/ 0 h 27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3910" h="2780522">
                <a:moveTo>
                  <a:pt x="0" y="2780522"/>
                </a:moveTo>
                <a:cubicBezTo>
                  <a:pt x="269032" y="1883228"/>
                  <a:pt x="538065" y="985934"/>
                  <a:pt x="970383" y="522514"/>
                </a:cubicBezTo>
                <a:cubicBezTo>
                  <a:pt x="1402701" y="59094"/>
                  <a:pt x="1998305" y="29547"/>
                  <a:pt x="2593910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6854A1-0DB2-76F0-6EBB-B92E8AF440AC}"/>
              </a:ext>
            </a:extLst>
          </p:cNvPr>
          <p:cNvCxnSpPr>
            <a:cxnSpLocks/>
          </p:cNvCxnSpPr>
          <p:nvPr/>
        </p:nvCxnSpPr>
        <p:spPr>
          <a:xfrm>
            <a:off x="5704920" y="1299708"/>
            <a:ext cx="2587325" cy="0"/>
          </a:xfrm>
          <a:prstGeom prst="line">
            <a:avLst/>
          </a:prstGeom>
          <a:noFill/>
          <a:ln w="127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84B6973-6AEE-59A1-8B5D-182E2C59A5EF}"/>
              </a:ext>
            </a:extLst>
          </p:cNvPr>
          <p:cNvSpPr txBox="1"/>
          <p:nvPr/>
        </p:nvSpPr>
        <p:spPr>
          <a:xfrm>
            <a:off x="5236412" y="2581526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1.0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B3DE4-9AA1-53B1-21C2-806F43550CD4}"/>
              </a:ext>
            </a:extLst>
          </p:cNvPr>
          <p:cNvSpPr txBox="1"/>
          <p:nvPr/>
        </p:nvSpPr>
        <p:spPr>
          <a:xfrm>
            <a:off x="8822906" y="1819433"/>
            <a:ext cx="420307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Cliff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F4C452F-4C48-AA28-DF17-EA1C5C685F48}"/>
              </a:ext>
            </a:extLst>
          </p:cNvPr>
          <p:cNvCxnSpPr>
            <a:cxnSpLocks/>
          </p:cNvCxnSpPr>
          <p:nvPr/>
        </p:nvCxnSpPr>
        <p:spPr>
          <a:xfrm>
            <a:off x="8292243" y="165815"/>
            <a:ext cx="0" cy="26467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EAD0E1-EBB1-E373-ED90-2E501ADB2B69}"/>
              </a:ext>
            </a:extLst>
          </p:cNvPr>
          <p:cNvCxnSpPr>
            <a:cxnSpLocks/>
          </p:cNvCxnSpPr>
          <p:nvPr/>
        </p:nvCxnSpPr>
        <p:spPr>
          <a:xfrm>
            <a:off x="5704921" y="2307834"/>
            <a:ext cx="2095263" cy="0"/>
          </a:xfrm>
          <a:prstGeom prst="line">
            <a:avLst/>
          </a:prstGeom>
          <a:noFill/>
          <a:ln w="127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6EAD505-BD22-EA68-6DD9-738868FA351D}"/>
              </a:ext>
            </a:extLst>
          </p:cNvPr>
          <p:cNvCxnSpPr>
            <a:cxnSpLocks/>
          </p:cNvCxnSpPr>
          <p:nvPr/>
        </p:nvCxnSpPr>
        <p:spPr>
          <a:xfrm>
            <a:off x="7800182" y="1819430"/>
            <a:ext cx="0" cy="10044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124D07D-788F-38ED-270A-89D1C7FDDD5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62798" y="2823899"/>
            <a:ext cx="6469665" cy="984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9D3533-5F9C-DAA1-3D49-23678E046541}"/>
              </a:ext>
            </a:extLst>
          </p:cNvPr>
          <p:cNvSpPr txBox="1"/>
          <p:nvPr/>
        </p:nvSpPr>
        <p:spPr>
          <a:xfrm>
            <a:off x="5236412" y="2186651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1.2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42C332-6A13-E5F1-E9E6-EA34ED580459}"/>
              </a:ext>
            </a:extLst>
          </p:cNvPr>
          <p:cNvSpPr txBox="1"/>
          <p:nvPr/>
        </p:nvSpPr>
        <p:spPr>
          <a:xfrm>
            <a:off x="5236412" y="1178525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3.0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FE97BE-F55B-909F-6E81-311FE3E5BA30}"/>
              </a:ext>
            </a:extLst>
          </p:cNvPr>
          <p:cNvSpPr txBox="1"/>
          <p:nvPr/>
        </p:nvSpPr>
        <p:spPr>
          <a:xfrm>
            <a:off x="7167169" y="2943776"/>
            <a:ext cx="1351652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As Close As </a:t>
            </a:r>
            <a:r>
              <a:rPr lang="en-GB" sz="1103" b="1" dirty="0">
                <a:solidFill>
                  <a:srgbClr val="C00000"/>
                </a:solidFill>
                <a:latin typeface="Source Sans 3" panose="020B0503030403020204" pitchFamily="34" charset="0"/>
                <a:ea typeface="Source Han Serif" panose="02020700000000000000" pitchFamily="18" charset="-122"/>
              </a:rPr>
              <a:t>Possible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4BF97BD-7058-2A4C-5A05-3AFAF204CF69}"/>
              </a:ext>
            </a:extLst>
          </p:cNvPr>
          <p:cNvCxnSpPr>
            <a:cxnSpLocks/>
          </p:cNvCxnSpPr>
          <p:nvPr/>
        </p:nvCxnSpPr>
        <p:spPr>
          <a:xfrm>
            <a:off x="7587962" y="2429023"/>
            <a:ext cx="0" cy="394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D07AE86-309A-EF6C-C528-48B72F8821D8}"/>
              </a:ext>
            </a:extLst>
          </p:cNvPr>
          <p:cNvSpPr txBox="1"/>
          <p:nvPr/>
        </p:nvSpPr>
        <p:spPr>
          <a:xfrm>
            <a:off x="3442844" y="2392200"/>
            <a:ext cx="1223412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solidFill>
                  <a:srgbClr val="C00000"/>
                </a:solidFill>
                <a:latin typeface="Source Sans 3" panose="020B0503030403020204" pitchFamily="34" charset="0"/>
                <a:ea typeface="Source Han Serif" panose="02020700000000000000" pitchFamily="18" charset="-122"/>
              </a:rPr>
              <a:t>actual noise (abs)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50B22D2-C2AD-3C6E-4841-F711CB352608}"/>
              </a:ext>
            </a:extLst>
          </p:cNvPr>
          <p:cNvSpPr txBox="1"/>
          <p:nvPr/>
        </p:nvSpPr>
        <p:spPr>
          <a:xfrm>
            <a:off x="2401903" y="2702712"/>
            <a:ext cx="1160895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mean amplitude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9F4E3F4-41D5-4F07-F105-522FC2E45B8F}"/>
              </a:ext>
            </a:extLst>
          </p:cNvPr>
          <p:cNvGrpSpPr/>
          <p:nvPr/>
        </p:nvGrpSpPr>
        <p:grpSpPr>
          <a:xfrm>
            <a:off x="3800389" y="2672706"/>
            <a:ext cx="502569" cy="364685"/>
            <a:chOff x="2921894" y="4536909"/>
            <a:chExt cx="638182" cy="46309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37B3CD7-6835-2D50-F8BC-5C5EF05B1368}"/>
                </a:ext>
              </a:extLst>
            </p:cNvPr>
            <p:cNvGrpSpPr/>
            <p:nvPr/>
          </p:nvGrpSpPr>
          <p:grpSpPr>
            <a:xfrm>
              <a:off x="2921894" y="4536909"/>
              <a:ext cx="638182" cy="463091"/>
              <a:chOff x="2940061" y="4358990"/>
              <a:chExt cx="1091030" cy="725452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1E9CA4CB-1182-B256-8081-B992387C3CAE}"/>
                  </a:ext>
                </a:extLst>
              </p:cNvPr>
              <p:cNvSpPr/>
              <p:nvPr/>
            </p:nvSpPr>
            <p:spPr>
              <a:xfrm>
                <a:off x="2940061" y="4373355"/>
                <a:ext cx="365114" cy="711087"/>
              </a:xfrm>
              <a:custGeom>
                <a:avLst/>
                <a:gdLst>
                  <a:gd name="connsiteX0" fmla="*/ 0 w 938212"/>
                  <a:gd name="connsiteY0" fmla="*/ 1059656 h 1059656"/>
                  <a:gd name="connsiteX1" fmla="*/ 433387 w 938212"/>
                  <a:gd name="connsiteY1" fmla="*/ 0 h 1059656"/>
                  <a:gd name="connsiteX2" fmla="*/ 938212 w 938212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2" h="1059656">
                    <a:moveTo>
                      <a:pt x="0" y="1059656"/>
                    </a:moveTo>
                    <a:cubicBezTo>
                      <a:pt x="138509" y="529828"/>
                      <a:pt x="277018" y="0"/>
                      <a:pt x="433387" y="0"/>
                    </a:cubicBezTo>
                    <a:cubicBezTo>
                      <a:pt x="589756" y="0"/>
                      <a:pt x="763984" y="529828"/>
                      <a:pt x="938212" y="105965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6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30961093-8F5B-E4E6-7576-23D8502E96A1}"/>
                  </a:ext>
                </a:extLst>
              </p:cNvPr>
              <p:cNvSpPr/>
              <p:nvPr/>
            </p:nvSpPr>
            <p:spPr>
              <a:xfrm>
                <a:off x="3665977" y="4358990"/>
                <a:ext cx="365114" cy="711087"/>
              </a:xfrm>
              <a:custGeom>
                <a:avLst/>
                <a:gdLst>
                  <a:gd name="connsiteX0" fmla="*/ 0 w 938212"/>
                  <a:gd name="connsiteY0" fmla="*/ 1059656 h 1059656"/>
                  <a:gd name="connsiteX1" fmla="*/ 433387 w 938212"/>
                  <a:gd name="connsiteY1" fmla="*/ 0 h 1059656"/>
                  <a:gd name="connsiteX2" fmla="*/ 938212 w 938212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2" h="1059656">
                    <a:moveTo>
                      <a:pt x="0" y="1059656"/>
                    </a:moveTo>
                    <a:cubicBezTo>
                      <a:pt x="138509" y="529828"/>
                      <a:pt x="277018" y="0"/>
                      <a:pt x="433387" y="0"/>
                    </a:cubicBezTo>
                    <a:cubicBezTo>
                      <a:pt x="589756" y="0"/>
                      <a:pt x="763984" y="529828"/>
                      <a:pt x="938212" y="105965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6"/>
              </a:p>
            </p:txBody>
          </p: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F4D2A56-A87E-6964-CE35-ECBE3B131021}"/>
                </a:ext>
              </a:extLst>
            </p:cNvPr>
            <p:cNvSpPr/>
            <p:nvPr/>
          </p:nvSpPr>
          <p:spPr>
            <a:xfrm>
              <a:off x="3137856" y="4543256"/>
              <a:ext cx="213568" cy="453921"/>
            </a:xfrm>
            <a:custGeom>
              <a:avLst/>
              <a:gdLst>
                <a:gd name="connsiteX0" fmla="*/ 0 w 938212"/>
                <a:gd name="connsiteY0" fmla="*/ 1059656 h 1059656"/>
                <a:gd name="connsiteX1" fmla="*/ 433387 w 938212"/>
                <a:gd name="connsiteY1" fmla="*/ 0 h 1059656"/>
                <a:gd name="connsiteX2" fmla="*/ 938212 w 938212"/>
                <a:gd name="connsiteY2" fmla="*/ 1059656 h 10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2" h="1059656">
                  <a:moveTo>
                    <a:pt x="0" y="1059656"/>
                  </a:moveTo>
                  <a:cubicBezTo>
                    <a:pt x="138509" y="529828"/>
                    <a:pt x="277018" y="0"/>
                    <a:pt x="433387" y="0"/>
                  </a:cubicBezTo>
                  <a:cubicBezTo>
                    <a:pt x="589756" y="0"/>
                    <a:pt x="763984" y="529828"/>
                    <a:pt x="938212" y="105965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6"/>
            </a:p>
          </p:txBody>
        </p:sp>
      </p:grpSp>
    </p:spTree>
    <p:extLst>
      <p:ext uri="{BB962C8B-B14F-4D97-AF65-F5344CB8AC3E}">
        <p14:creationId xmlns:p14="http://schemas.microsoft.com/office/powerpoint/2010/main" val="99075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6EE78-93EE-2DB9-3E8C-BD9728BD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66C387-8FF9-3CE7-FE2D-845D01E84D97}"/>
              </a:ext>
            </a:extLst>
          </p:cNvPr>
          <p:cNvGrpSpPr/>
          <p:nvPr/>
        </p:nvGrpSpPr>
        <p:grpSpPr>
          <a:xfrm>
            <a:off x="-8578107" y="-253238"/>
            <a:ext cx="5630479" cy="4175053"/>
            <a:chOff x="1566569" y="31633160"/>
            <a:chExt cx="7149814" cy="5301655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16BFCB6A-170A-4D8F-9E25-400221C90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250" y="31633160"/>
              <a:ext cx="0" cy="530165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1FFB259-3537-E389-6814-00C9BA8C383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569" y="36895448"/>
              <a:ext cx="71498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E3631A17-82FF-1ABB-212B-078BE774EECE}"/>
              </a:ext>
            </a:extLst>
          </p:cNvPr>
          <p:cNvSpPr/>
          <p:nvPr/>
        </p:nvSpPr>
        <p:spPr>
          <a:xfrm>
            <a:off x="-8146633" y="342743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0EB95E7-661D-2586-EC34-6CCF4126E661}"/>
              </a:ext>
            </a:extLst>
          </p:cNvPr>
          <p:cNvSpPr/>
          <p:nvPr/>
        </p:nvSpPr>
        <p:spPr>
          <a:xfrm>
            <a:off x="-8116525" y="3150283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EE5D49-9829-226E-4CB5-7CA2DF847C79}"/>
              </a:ext>
            </a:extLst>
          </p:cNvPr>
          <p:cNvSpPr/>
          <p:nvPr/>
        </p:nvSpPr>
        <p:spPr>
          <a:xfrm>
            <a:off x="-7858615" y="3252076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566EF71-1563-8A34-5437-7BDD8BC0FF80}"/>
              </a:ext>
            </a:extLst>
          </p:cNvPr>
          <p:cNvSpPr/>
          <p:nvPr/>
        </p:nvSpPr>
        <p:spPr>
          <a:xfrm>
            <a:off x="-7942328" y="346623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2248B7-CE71-0370-26C3-BC490082F551}"/>
              </a:ext>
            </a:extLst>
          </p:cNvPr>
          <p:cNvSpPr/>
          <p:nvPr/>
        </p:nvSpPr>
        <p:spPr>
          <a:xfrm>
            <a:off x="-7525600" y="342470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C81040E-6000-272D-EC3D-70D6F7CD302D}"/>
              </a:ext>
            </a:extLst>
          </p:cNvPr>
          <p:cNvSpPr/>
          <p:nvPr/>
        </p:nvSpPr>
        <p:spPr>
          <a:xfrm>
            <a:off x="-7694571" y="2987554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4FC7DEA-2E97-3C96-A181-ECB71880C406}"/>
              </a:ext>
            </a:extLst>
          </p:cNvPr>
          <p:cNvSpPr/>
          <p:nvPr/>
        </p:nvSpPr>
        <p:spPr>
          <a:xfrm>
            <a:off x="-7941212" y="286107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D7F2A4F-0E51-6F33-B104-196B3AF6DC6D}"/>
              </a:ext>
            </a:extLst>
          </p:cNvPr>
          <p:cNvSpPr/>
          <p:nvPr/>
        </p:nvSpPr>
        <p:spPr>
          <a:xfrm>
            <a:off x="-5553119" y="3484368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3BA663-899C-0B96-9299-9883DBF50939}"/>
              </a:ext>
            </a:extLst>
          </p:cNvPr>
          <p:cNvSpPr/>
          <p:nvPr/>
        </p:nvSpPr>
        <p:spPr>
          <a:xfrm>
            <a:off x="-8306351" y="49797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1DC24B6-0BDB-98B3-FDD5-2556F3659EEB}"/>
              </a:ext>
            </a:extLst>
          </p:cNvPr>
          <p:cNvSpPr/>
          <p:nvPr/>
        </p:nvSpPr>
        <p:spPr>
          <a:xfrm>
            <a:off x="-8279670" y="71645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B2218A-3947-9670-3084-97EAD157A0FC}"/>
              </a:ext>
            </a:extLst>
          </p:cNvPr>
          <p:cNvSpPr/>
          <p:nvPr/>
        </p:nvSpPr>
        <p:spPr>
          <a:xfrm>
            <a:off x="-5089252" y="340095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5C4B18-52C2-EEBE-8F83-19041E91585F}"/>
              </a:ext>
            </a:extLst>
          </p:cNvPr>
          <p:cNvSpPr txBox="1"/>
          <p:nvPr/>
        </p:nvSpPr>
        <p:spPr>
          <a:xfrm>
            <a:off x="-8164621" y="2315642"/>
            <a:ext cx="805029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zh-CN" altLang="en-US" sz="1890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FA422F-F409-6789-D258-FADA754F1624}"/>
              </a:ext>
            </a:extLst>
          </p:cNvPr>
          <p:cNvSpPr txBox="1"/>
          <p:nvPr/>
        </p:nvSpPr>
        <p:spPr>
          <a:xfrm>
            <a:off x="-4277947" y="3493689"/>
            <a:ext cx="123303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altLang="zh-CN" sz="1890" b="1" dirty="0" err="1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A8FEAC-116B-B3DC-21D7-E72A42E356EF}"/>
              </a:ext>
            </a:extLst>
          </p:cNvPr>
          <p:cNvSpPr txBox="1"/>
          <p:nvPr/>
        </p:nvSpPr>
        <p:spPr>
          <a:xfrm>
            <a:off x="-8484967" y="-114482"/>
            <a:ext cx="123463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 </a:t>
            </a:r>
            <a:r>
              <a:rPr lang="en-US" altLang="zh-CN" sz="1890" b="1" dirty="0" err="1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013689B-9828-3A89-CA01-7B2AFB29E63C}"/>
              </a:ext>
            </a:extLst>
          </p:cNvPr>
          <p:cNvCxnSpPr>
            <a:cxnSpLocks/>
          </p:cNvCxnSpPr>
          <p:nvPr/>
        </p:nvCxnSpPr>
        <p:spPr>
          <a:xfrm flipV="1">
            <a:off x="-5708208" y="2072550"/>
            <a:ext cx="1959824" cy="690348"/>
          </a:xfrm>
          <a:prstGeom prst="line">
            <a:avLst/>
          </a:prstGeom>
          <a:ln w="38100">
            <a:solidFill>
              <a:srgbClr val="0D345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7F0B7FD-8FE6-658B-ADDE-504665A60FAA}"/>
              </a:ext>
            </a:extLst>
          </p:cNvPr>
          <p:cNvSpPr txBox="1"/>
          <p:nvPr/>
        </p:nvSpPr>
        <p:spPr>
          <a:xfrm>
            <a:off x="-5736057" y="1418143"/>
            <a:ext cx="397534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point represents </a:t>
            </a:r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pair of down-sampled frames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9633A61-2693-C596-3BC2-B8820DA3B851}"/>
              </a:ext>
            </a:extLst>
          </p:cNvPr>
          <p:cNvSpPr/>
          <p:nvPr/>
        </p:nvSpPr>
        <p:spPr>
          <a:xfrm>
            <a:off x="-7574556" y="310756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0D2B09A-4A0A-4249-2ECD-59A913EAD2BD}"/>
              </a:ext>
            </a:extLst>
          </p:cNvPr>
          <p:cNvSpPr/>
          <p:nvPr/>
        </p:nvSpPr>
        <p:spPr>
          <a:xfrm>
            <a:off x="-7710348" y="3537563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9273FD2-A674-9E0F-2E85-68D17D63CFBA}"/>
              </a:ext>
            </a:extLst>
          </p:cNvPr>
          <p:cNvSpPr/>
          <p:nvPr/>
        </p:nvSpPr>
        <p:spPr>
          <a:xfrm>
            <a:off x="-8082618" y="618187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473EC3A-A55F-524E-1A0E-4FB3235BDFB2}"/>
              </a:ext>
            </a:extLst>
          </p:cNvPr>
          <p:cNvSpPr/>
          <p:nvPr/>
        </p:nvSpPr>
        <p:spPr>
          <a:xfrm>
            <a:off x="-8325342" y="2695652"/>
            <a:ext cx="1119953" cy="1119953"/>
          </a:xfrm>
          <a:prstGeom prst="ellipse">
            <a:avLst/>
          </a:prstGeom>
          <a:solidFill>
            <a:srgbClr val="0D3454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spcBef>
                <a:spcPts val="472"/>
              </a:spcBef>
              <a:spcAft>
                <a:spcPts val="472"/>
              </a:spcAft>
            </a:pPr>
            <a:endParaRPr lang="zh-CN" altLang="en-US" sz="3150">
              <a:latin typeface="Lucida Sans" panose="020B060203050409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D0D921C-13FF-A038-C420-E59C0F81F19E}"/>
              </a:ext>
            </a:extLst>
          </p:cNvPr>
          <p:cNvSpPr/>
          <p:nvPr/>
        </p:nvSpPr>
        <p:spPr>
          <a:xfrm>
            <a:off x="-5422267" y="335210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8305DD-8828-B127-84EC-571F610C7A06}"/>
              </a:ext>
            </a:extLst>
          </p:cNvPr>
          <p:cNvSpPr/>
          <p:nvPr/>
        </p:nvSpPr>
        <p:spPr>
          <a:xfrm>
            <a:off x="-6821357" y="86222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173215B-73E0-6CC6-1D3E-8E3E5E7078AC}"/>
              </a:ext>
            </a:extLst>
          </p:cNvPr>
          <p:cNvSpPr/>
          <p:nvPr/>
        </p:nvSpPr>
        <p:spPr>
          <a:xfrm>
            <a:off x="-5857884" y="2737218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A45F3F5-705C-16DD-6940-D902EE49BAF9}"/>
              </a:ext>
            </a:extLst>
          </p:cNvPr>
          <p:cNvSpPr/>
          <p:nvPr/>
        </p:nvSpPr>
        <p:spPr>
          <a:xfrm>
            <a:off x="-6354545" y="1206036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C1AD06F-A537-E8DB-93EE-003FFE67E164}"/>
              </a:ext>
            </a:extLst>
          </p:cNvPr>
          <p:cNvSpPr/>
          <p:nvPr/>
        </p:nvSpPr>
        <p:spPr>
          <a:xfrm>
            <a:off x="-7044820" y="1070437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0F80689-5BB7-1027-76FE-3395C915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9721" y="-90011"/>
            <a:ext cx="4745656" cy="146870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D7E13CF-1C98-5793-4FF3-2E812A1C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38" y="262044"/>
            <a:ext cx="5218718" cy="30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D7FE27-1B1F-EF9E-84AF-B5995800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86" y="180025"/>
            <a:ext cx="5525822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0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EAC08F-BA82-8A0A-175A-2EB00B00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81" y="5049535"/>
            <a:ext cx="748894" cy="748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C4DC7E-97AA-524B-6DA4-9C26819E0817}"/>
              </a:ext>
            </a:extLst>
          </p:cNvPr>
          <p:cNvSpPr txBox="1"/>
          <p:nvPr/>
        </p:nvSpPr>
        <p:spPr>
          <a:xfrm>
            <a:off x="2313875" y="1436666"/>
            <a:ext cx="2480166" cy="746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53" b="1" dirty="0">
                <a:gradFill flip="none" rotWithShape="1">
                  <a:gsLst>
                    <a:gs pos="100000">
                      <a:srgbClr val="1790D3"/>
                    </a:gs>
                    <a:gs pos="0">
                      <a:srgbClr val="28D25C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ource Sans 3" panose="020B0503030403020204" pitchFamily="34" charset="0"/>
              </a:rPr>
              <a:t>Praditor  | </a:t>
            </a:r>
            <a:endParaRPr lang="en-GB" sz="4725" b="1" dirty="0">
              <a:gradFill flip="none" rotWithShape="1">
                <a:gsLst>
                  <a:gs pos="100000">
                    <a:srgbClr val="1790D3"/>
                  </a:gs>
                  <a:gs pos="0">
                    <a:srgbClr val="28D25C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ource Sans 3" panose="020B0503030403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10C2FD-104B-50C2-FB19-113A9C55307A}"/>
              </a:ext>
            </a:extLst>
          </p:cNvPr>
          <p:cNvSpPr/>
          <p:nvPr/>
        </p:nvSpPr>
        <p:spPr>
          <a:xfrm>
            <a:off x="-9323218" y="-900111"/>
            <a:ext cx="8504813" cy="8504813"/>
          </a:xfrm>
          <a:prstGeom prst="roundRect">
            <a:avLst>
              <a:gd name="adj" fmla="val 9511"/>
            </a:avLst>
          </a:prstGeom>
          <a:gradFill flip="none" rotWithShape="1">
            <a:gsLst>
              <a:gs pos="0">
                <a:srgbClr val="1790D3"/>
              </a:gs>
              <a:gs pos="100000">
                <a:srgbClr val="28D25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458420" rIns="72009" bIns="36005" rtlCol="0" anchor="ctr"/>
          <a:lstStyle/>
          <a:p>
            <a:pPr algn="ctr"/>
            <a:endParaRPr lang="en-GB" altLang="zh-CN" sz="65286" b="1" dirty="0">
              <a:effectLst>
                <a:innerShdw blurRad="38100">
                  <a:schemeClr val="tx1">
                    <a:lumMod val="50000"/>
                    <a:lumOff val="50000"/>
                  </a:schemeClr>
                </a:innerShdw>
              </a:effectLst>
              <a:latin typeface="得意黑" pitchFamily="50" charset="-122"/>
              <a:ea typeface="得意黑" pitchFamily="50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8AE214-8808-3879-84D1-B54B6EC96E0A}"/>
              </a:ext>
            </a:extLst>
          </p:cNvPr>
          <p:cNvSpPr txBox="1"/>
          <p:nvPr/>
        </p:nvSpPr>
        <p:spPr>
          <a:xfrm>
            <a:off x="4755540" y="1436666"/>
            <a:ext cx="5554726" cy="746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53" b="1" dirty="0">
                <a:solidFill>
                  <a:schemeClr val="bg1">
                    <a:lumMod val="75000"/>
                  </a:schemeClr>
                </a:solidFill>
                <a:latin typeface="Source Sans 3" panose="020B0503030403020204" pitchFamily="34" charset="0"/>
              </a:rPr>
              <a:t>Speech Onset Detection</a:t>
            </a:r>
            <a:endParaRPr lang="en-GB" sz="4725" b="1" dirty="0">
              <a:solidFill>
                <a:schemeClr val="bg1">
                  <a:lumMod val="75000"/>
                </a:schemeClr>
              </a:solidFill>
              <a:latin typeface="Source Sans 3" panose="020B0503030403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69242B-4F7B-3DC9-660B-6DACEE3A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7" y="4225474"/>
            <a:ext cx="8081010" cy="6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2BAD476A-0214-5462-CB14-F4A8DC2D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54" y="145736"/>
            <a:ext cx="6611085" cy="33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83A2479E-A9E8-E272-AB51-25B708F2DB1A}"/>
              </a:ext>
            </a:extLst>
          </p:cNvPr>
          <p:cNvSpPr txBox="1"/>
          <p:nvPr/>
        </p:nvSpPr>
        <p:spPr>
          <a:xfrm>
            <a:off x="579701" y="690589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err="1">
                <a:latin typeface="Source Sans 3" panose="020B0503030403020204" pitchFamily="34" charset="0"/>
              </a:rPr>
              <a:t>ValidCount</a:t>
            </a:r>
            <a:r>
              <a:rPr lang="en-US" altLang="zh-CN" sz="1800" dirty="0">
                <a:latin typeface="Source Sans 3" panose="020B0503030403020204" pitchFamily="34" charset="0"/>
              </a:rPr>
              <a:t> = 3	Penalty = 1</a:t>
            </a:r>
            <a:endParaRPr lang="en-GB" altLang="zh-CN" sz="2000" dirty="0">
              <a:latin typeface="Source Sans 3" panose="020B0503030403020204" pitchFamily="34" charset="0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C0C819AD-3DAC-732E-DEE9-1E5600005272}"/>
              </a:ext>
            </a:extLst>
          </p:cNvPr>
          <p:cNvGrpSpPr/>
          <p:nvPr/>
        </p:nvGrpSpPr>
        <p:grpSpPr>
          <a:xfrm>
            <a:off x="387161" y="1816744"/>
            <a:ext cx="3166610" cy="822064"/>
            <a:chOff x="124332" y="1622991"/>
            <a:chExt cx="3990975" cy="1036072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888E01D5-CF95-8374-8362-54F9EC5005CC}"/>
                </a:ext>
              </a:extLst>
            </p:cNvPr>
            <p:cNvGrpSpPr/>
            <p:nvPr/>
          </p:nvGrpSpPr>
          <p:grpSpPr>
            <a:xfrm>
              <a:off x="124332" y="1622991"/>
              <a:ext cx="3990975" cy="1036072"/>
              <a:chOff x="124332" y="2184966"/>
              <a:chExt cx="3990975" cy="1036072"/>
            </a:xfrm>
          </p:grpSpPr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9C971075-E66A-EBDA-8468-3E205A89D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32" y="2884957"/>
                <a:ext cx="3990975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17E2F81-6BE5-B47A-0168-49385D213E7E}"/>
                  </a:ext>
                </a:extLst>
              </p:cNvPr>
              <p:cNvSpPr/>
              <p:nvPr/>
            </p:nvSpPr>
            <p:spPr>
              <a:xfrm>
                <a:off x="495096" y="2585244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DF3A165-F09C-3603-BBEB-CCFE339E4668}"/>
                  </a:ext>
                </a:extLst>
              </p:cNvPr>
              <p:cNvSpPr/>
              <p:nvPr/>
            </p:nvSpPr>
            <p:spPr>
              <a:xfrm>
                <a:off x="884177" y="3015987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0414D03-9D86-1249-1CFA-C76E2F812091}"/>
                  </a:ext>
                </a:extLst>
              </p:cNvPr>
              <p:cNvSpPr/>
              <p:nvPr/>
            </p:nvSpPr>
            <p:spPr>
              <a:xfrm>
                <a:off x="1450581" y="256049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EE99AC3-93A4-B54F-F6B2-BFC4F54CC166}"/>
                  </a:ext>
                </a:extLst>
              </p:cNvPr>
              <p:cNvSpPr/>
              <p:nvPr/>
            </p:nvSpPr>
            <p:spPr>
              <a:xfrm>
                <a:off x="1821602" y="254887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A85AB52-7644-F3AE-7D09-C5F20AD2A061}"/>
                  </a:ext>
                </a:extLst>
              </p:cNvPr>
              <p:cNvSpPr/>
              <p:nvPr/>
            </p:nvSpPr>
            <p:spPr>
              <a:xfrm>
                <a:off x="2119819" y="3000774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9BE7274-E5EA-9466-15B7-B06273B63006}"/>
                  </a:ext>
                </a:extLst>
              </p:cNvPr>
              <p:cNvSpPr/>
              <p:nvPr/>
            </p:nvSpPr>
            <p:spPr>
              <a:xfrm>
                <a:off x="2449441" y="2979620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2724984-4543-550A-8B24-148C150C9C77}"/>
                  </a:ext>
                </a:extLst>
              </p:cNvPr>
              <p:cNvSpPr/>
              <p:nvPr/>
            </p:nvSpPr>
            <p:spPr>
              <a:xfrm>
                <a:off x="2885341" y="235372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D4D95C5-A704-3195-8B77-AC942C59F8A3}"/>
                  </a:ext>
                </a:extLst>
              </p:cNvPr>
              <p:cNvSpPr/>
              <p:nvPr/>
            </p:nvSpPr>
            <p:spPr>
              <a:xfrm>
                <a:off x="3243800" y="2184966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C33E2E8-AF17-CE85-0D15-E0707E481823}"/>
                  </a:ext>
                </a:extLst>
              </p:cNvPr>
              <p:cNvSpPr/>
              <p:nvPr/>
            </p:nvSpPr>
            <p:spPr>
              <a:xfrm>
                <a:off x="3579718" y="224024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71AD4897-A539-D823-08F0-DF08A32FEFF3}"/>
                  </a:ext>
                </a:extLst>
              </p:cNvPr>
              <p:cNvSpPr/>
              <p:nvPr/>
            </p:nvSpPr>
            <p:spPr>
              <a:xfrm>
                <a:off x="1123763" y="2581259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0443017-B445-8151-85F0-BF7DD1AD9F46}"/>
                </a:ext>
              </a:extLst>
            </p:cNvPr>
            <p:cNvSpPr/>
            <p:nvPr/>
          </p:nvSpPr>
          <p:spPr>
            <a:xfrm>
              <a:off x="148682" y="1998515"/>
              <a:ext cx="205051" cy="205051"/>
            </a:xfrm>
            <a:prstGeom prst="ellipse">
              <a:avLst/>
            </a:prstGeom>
            <a:solidFill>
              <a:srgbClr val="28D2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DF844A05-8194-D315-491E-4963583CF6D3}"/>
              </a:ext>
            </a:extLst>
          </p:cNvPr>
          <p:cNvSpPr txBox="1"/>
          <p:nvPr/>
        </p:nvSpPr>
        <p:spPr>
          <a:xfrm>
            <a:off x="4759875" y="690589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err="1">
                <a:latin typeface="Source Sans 3" panose="020B0503030403020204" pitchFamily="34" charset="0"/>
              </a:rPr>
              <a:t>ValidCount</a:t>
            </a:r>
            <a:r>
              <a:rPr lang="en-US" altLang="zh-CN" sz="1800" dirty="0">
                <a:latin typeface="Source Sans 3" panose="020B0503030403020204" pitchFamily="34" charset="0"/>
              </a:rPr>
              <a:t> = 3	Penalty = 2</a:t>
            </a:r>
            <a:endParaRPr lang="en-GB" altLang="zh-CN" sz="2000" dirty="0">
              <a:latin typeface="Source Sans 3" panose="020B0503030403020204" pitchFamily="34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1BD8818-F509-E6B9-5337-0C5AAE19F435}"/>
              </a:ext>
            </a:extLst>
          </p:cNvPr>
          <p:cNvSpPr txBox="1"/>
          <p:nvPr/>
        </p:nvSpPr>
        <p:spPr>
          <a:xfrm>
            <a:off x="8905153" y="690589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err="1">
                <a:latin typeface="Source Sans 3" panose="020B0503030403020204" pitchFamily="34" charset="0"/>
              </a:rPr>
              <a:t>ValidCount</a:t>
            </a:r>
            <a:r>
              <a:rPr lang="en-US" altLang="zh-CN" sz="1800" dirty="0">
                <a:latin typeface="Source Sans 3" panose="020B0503030403020204" pitchFamily="34" charset="0"/>
              </a:rPr>
              <a:t> = 7	Penalty = 2</a:t>
            </a:r>
            <a:endParaRPr lang="en-GB" altLang="zh-CN" sz="2000" dirty="0">
              <a:latin typeface="Source Sans 3" panose="020B0503030403020204" pitchFamily="34" charset="0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D9EE1F5E-CA4D-F1EC-A355-B8ED5104BD64}"/>
              </a:ext>
            </a:extLst>
          </p:cNvPr>
          <p:cNvGrpSpPr/>
          <p:nvPr/>
        </p:nvGrpSpPr>
        <p:grpSpPr>
          <a:xfrm>
            <a:off x="4552020" y="1819569"/>
            <a:ext cx="3155727" cy="819239"/>
            <a:chOff x="124332" y="1622991"/>
            <a:chExt cx="3990975" cy="1036072"/>
          </a:xfrm>
        </p:grpSpPr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E03316AD-89DF-ED0C-A6F8-773CA8FAF43A}"/>
                </a:ext>
              </a:extLst>
            </p:cNvPr>
            <p:cNvGrpSpPr/>
            <p:nvPr/>
          </p:nvGrpSpPr>
          <p:grpSpPr>
            <a:xfrm>
              <a:off x="124332" y="1622991"/>
              <a:ext cx="3990975" cy="1036072"/>
              <a:chOff x="124332" y="2184966"/>
              <a:chExt cx="3990975" cy="1036072"/>
            </a:xfrm>
          </p:grpSpPr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4CB10EF-38FA-BA1A-E285-E65AC261D6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32" y="2884957"/>
                <a:ext cx="3990975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2AF5B2DC-C10F-631B-9BE7-44CC88CB90C2}"/>
                  </a:ext>
                </a:extLst>
              </p:cNvPr>
              <p:cNvSpPr/>
              <p:nvPr/>
            </p:nvSpPr>
            <p:spPr>
              <a:xfrm>
                <a:off x="495096" y="2585244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76C88557-5B17-5034-E73C-20D9D20C2875}"/>
                  </a:ext>
                </a:extLst>
              </p:cNvPr>
              <p:cNvSpPr/>
              <p:nvPr/>
            </p:nvSpPr>
            <p:spPr>
              <a:xfrm>
                <a:off x="884177" y="3015987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EA4950E0-9022-2ED1-FAA1-A2970D35BEE3}"/>
                  </a:ext>
                </a:extLst>
              </p:cNvPr>
              <p:cNvSpPr/>
              <p:nvPr/>
            </p:nvSpPr>
            <p:spPr>
              <a:xfrm>
                <a:off x="1450581" y="256049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3367D19C-6EEC-1093-0841-98FA6E091CD2}"/>
                  </a:ext>
                </a:extLst>
              </p:cNvPr>
              <p:cNvSpPr/>
              <p:nvPr/>
            </p:nvSpPr>
            <p:spPr>
              <a:xfrm>
                <a:off x="1821602" y="254887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07616384-1A99-FA24-9E69-F476DFDE3C89}"/>
                  </a:ext>
                </a:extLst>
              </p:cNvPr>
              <p:cNvSpPr/>
              <p:nvPr/>
            </p:nvSpPr>
            <p:spPr>
              <a:xfrm>
                <a:off x="2119819" y="3000774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6C70382D-B5C9-5060-413B-8326AB746557}"/>
                  </a:ext>
                </a:extLst>
              </p:cNvPr>
              <p:cNvSpPr/>
              <p:nvPr/>
            </p:nvSpPr>
            <p:spPr>
              <a:xfrm>
                <a:off x="2449441" y="2979620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5FB35C57-2DB3-CB15-2C45-81A2B780270F}"/>
                  </a:ext>
                </a:extLst>
              </p:cNvPr>
              <p:cNvSpPr/>
              <p:nvPr/>
            </p:nvSpPr>
            <p:spPr>
              <a:xfrm>
                <a:off x="2885341" y="235372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AFE1E59D-296C-5D5C-6562-CAE0F6E847EB}"/>
                  </a:ext>
                </a:extLst>
              </p:cNvPr>
              <p:cNvSpPr/>
              <p:nvPr/>
            </p:nvSpPr>
            <p:spPr>
              <a:xfrm>
                <a:off x="3243800" y="2184966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08AA395-24AB-52F6-E5C9-F68ABDAC7BDD}"/>
                  </a:ext>
                </a:extLst>
              </p:cNvPr>
              <p:cNvSpPr/>
              <p:nvPr/>
            </p:nvSpPr>
            <p:spPr>
              <a:xfrm>
                <a:off x="3579718" y="224024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85DB5CB-3537-90B3-20A3-EB5E0141F5A9}"/>
                  </a:ext>
                </a:extLst>
              </p:cNvPr>
              <p:cNvSpPr/>
              <p:nvPr/>
            </p:nvSpPr>
            <p:spPr>
              <a:xfrm>
                <a:off x="1123763" y="2581259"/>
                <a:ext cx="205051" cy="205051"/>
              </a:xfrm>
              <a:prstGeom prst="ellipse">
                <a:avLst/>
              </a:prstGeom>
              <a:solidFill>
                <a:srgbClr val="28D2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4D494EB2-AA59-5EA9-5F34-7986A8FA474C}"/>
                </a:ext>
              </a:extLst>
            </p:cNvPr>
            <p:cNvSpPr/>
            <p:nvPr/>
          </p:nvSpPr>
          <p:spPr>
            <a:xfrm>
              <a:off x="148682" y="1998515"/>
              <a:ext cx="205051" cy="2050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83227B4-18DC-ECF5-7A91-24C0555AEA57}"/>
              </a:ext>
            </a:extLst>
          </p:cNvPr>
          <p:cNvCxnSpPr/>
          <p:nvPr/>
        </p:nvCxnSpPr>
        <p:spPr>
          <a:xfrm>
            <a:off x="1520812" y="1730440"/>
            <a:ext cx="0" cy="260332"/>
          </a:xfrm>
          <a:prstGeom prst="straightConnector1">
            <a:avLst/>
          </a:prstGeom>
          <a:ln>
            <a:solidFill>
              <a:srgbClr val="28D2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14F7CFA-2682-FF2E-84BF-29E8B8128DC9}"/>
              </a:ext>
            </a:extLst>
          </p:cNvPr>
          <p:cNvCxnSpPr/>
          <p:nvPr/>
        </p:nvCxnSpPr>
        <p:spPr>
          <a:xfrm>
            <a:off x="5975146" y="1748504"/>
            <a:ext cx="0" cy="260332"/>
          </a:xfrm>
          <a:prstGeom prst="straightConnector1">
            <a:avLst/>
          </a:prstGeom>
          <a:ln>
            <a:solidFill>
              <a:srgbClr val="28D2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74B51D93-FFC7-BAF3-A7A1-D46E9CEC4EE9}"/>
              </a:ext>
            </a:extLst>
          </p:cNvPr>
          <p:cNvGrpSpPr/>
          <p:nvPr/>
        </p:nvGrpSpPr>
        <p:grpSpPr>
          <a:xfrm>
            <a:off x="8718055" y="1682370"/>
            <a:ext cx="3155727" cy="956438"/>
            <a:chOff x="124332" y="1449477"/>
            <a:chExt cx="3990975" cy="1209586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DFD5E957-97A8-934C-69AD-6E2B7056DD66}"/>
                </a:ext>
              </a:extLst>
            </p:cNvPr>
            <p:cNvGrpSpPr/>
            <p:nvPr/>
          </p:nvGrpSpPr>
          <p:grpSpPr>
            <a:xfrm>
              <a:off x="124332" y="1449477"/>
              <a:ext cx="3990975" cy="1209586"/>
              <a:chOff x="124332" y="2011452"/>
              <a:chExt cx="3990975" cy="1209586"/>
            </a:xfrm>
          </p:grpSpPr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C33C2455-943C-6A10-A84E-DBD61B67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32" y="2884957"/>
                <a:ext cx="3990975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F4F770C4-95A2-2EF6-98AC-A349653B3176}"/>
                  </a:ext>
                </a:extLst>
              </p:cNvPr>
              <p:cNvSpPr/>
              <p:nvPr/>
            </p:nvSpPr>
            <p:spPr>
              <a:xfrm>
                <a:off x="495096" y="2585244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6F9D84DD-C5E8-F9C0-78CD-A8EDD470D2F0}"/>
                  </a:ext>
                </a:extLst>
              </p:cNvPr>
              <p:cNvSpPr/>
              <p:nvPr/>
            </p:nvSpPr>
            <p:spPr>
              <a:xfrm>
                <a:off x="884177" y="3015987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7DF9BE09-C1B9-2EBB-717E-6BE449AC1A0D}"/>
                  </a:ext>
                </a:extLst>
              </p:cNvPr>
              <p:cNvSpPr/>
              <p:nvPr/>
            </p:nvSpPr>
            <p:spPr>
              <a:xfrm>
                <a:off x="1450581" y="256049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13CD0822-E532-7CFA-BA43-26379B0F225B}"/>
                  </a:ext>
                </a:extLst>
              </p:cNvPr>
              <p:cNvSpPr/>
              <p:nvPr/>
            </p:nvSpPr>
            <p:spPr>
              <a:xfrm>
                <a:off x="1821602" y="254887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33AD4DA4-046B-7048-F1FB-12344CBDD04D}"/>
                  </a:ext>
                </a:extLst>
              </p:cNvPr>
              <p:cNvSpPr/>
              <p:nvPr/>
            </p:nvSpPr>
            <p:spPr>
              <a:xfrm>
                <a:off x="2119819" y="3000774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CC16D026-9B7A-0AB3-CAD7-999C350FC201}"/>
                  </a:ext>
                </a:extLst>
              </p:cNvPr>
              <p:cNvSpPr/>
              <p:nvPr/>
            </p:nvSpPr>
            <p:spPr>
              <a:xfrm>
                <a:off x="2449441" y="2979620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4F1F5CBE-B56A-8520-7BE9-D7619BACAAE9}"/>
                  </a:ext>
                </a:extLst>
              </p:cNvPr>
              <p:cNvSpPr/>
              <p:nvPr/>
            </p:nvSpPr>
            <p:spPr>
              <a:xfrm>
                <a:off x="2665311" y="2526852"/>
                <a:ext cx="205051" cy="205051"/>
              </a:xfrm>
              <a:prstGeom prst="ellipse">
                <a:avLst/>
              </a:prstGeom>
              <a:solidFill>
                <a:srgbClr val="28D2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DDBDE553-1B47-D998-124C-94BC0B9AD14C}"/>
                  </a:ext>
                </a:extLst>
              </p:cNvPr>
              <p:cNvSpPr/>
              <p:nvPr/>
            </p:nvSpPr>
            <p:spPr>
              <a:xfrm>
                <a:off x="3027026" y="2011452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43DBAF4E-F87B-C22C-EB3C-CC5E77E0F0D2}"/>
                  </a:ext>
                </a:extLst>
              </p:cNvPr>
              <p:cNvSpPr/>
              <p:nvPr/>
            </p:nvSpPr>
            <p:spPr>
              <a:xfrm>
                <a:off x="3204309" y="239991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EDF08BC9-C3A1-67C4-1B29-B297FFFF3B9A}"/>
                  </a:ext>
                </a:extLst>
              </p:cNvPr>
              <p:cNvSpPr/>
              <p:nvPr/>
            </p:nvSpPr>
            <p:spPr>
              <a:xfrm>
                <a:off x="1123763" y="2581259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34D22D15-1803-CED5-B6AA-ACC1DDDC9D48}"/>
                  </a:ext>
                </a:extLst>
              </p:cNvPr>
              <p:cNvSpPr/>
              <p:nvPr/>
            </p:nvSpPr>
            <p:spPr>
              <a:xfrm>
                <a:off x="3383938" y="2173118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02E30526-5969-4905-FE8C-24C42996BF55}"/>
                  </a:ext>
                </a:extLst>
              </p:cNvPr>
              <p:cNvSpPr/>
              <p:nvPr/>
            </p:nvSpPr>
            <p:spPr>
              <a:xfrm>
                <a:off x="3568502" y="2424326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9E617ADB-EC03-E5C0-9748-153460F8C00F}"/>
                  </a:ext>
                </a:extLst>
              </p:cNvPr>
              <p:cNvSpPr/>
              <p:nvPr/>
            </p:nvSpPr>
            <p:spPr>
              <a:xfrm>
                <a:off x="3803234" y="2066221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D6F3092C-9488-5C03-EDF7-EAD899780834}"/>
                  </a:ext>
                </a:extLst>
              </p:cNvPr>
              <p:cNvSpPr/>
              <p:nvPr/>
            </p:nvSpPr>
            <p:spPr>
              <a:xfrm>
                <a:off x="2862116" y="2271272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FFD1252C-4E62-023C-355F-C3192A36EE86}"/>
                </a:ext>
              </a:extLst>
            </p:cNvPr>
            <p:cNvSpPr/>
            <p:nvPr/>
          </p:nvSpPr>
          <p:spPr>
            <a:xfrm>
              <a:off x="148682" y="1998515"/>
              <a:ext cx="205051" cy="2050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249B40F0-023A-F322-28C2-D1FDB5EB7898}"/>
              </a:ext>
            </a:extLst>
          </p:cNvPr>
          <p:cNvCxnSpPr/>
          <p:nvPr/>
        </p:nvCxnSpPr>
        <p:spPr>
          <a:xfrm>
            <a:off x="11714627" y="1348257"/>
            <a:ext cx="0" cy="260332"/>
          </a:xfrm>
          <a:prstGeom prst="straightConnector1">
            <a:avLst/>
          </a:prstGeom>
          <a:ln>
            <a:solidFill>
              <a:srgbClr val="28D2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1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54</Words>
  <Application>Microsoft Office PowerPoint</Application>
  <PresentationFormat>自定义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得意黑</vt:lpstr>
      <vt:lpstr>等线</vt:lpstr>
      <vt:lpstr>Aptos</vt:lpstr>
      <vt:lpstr>Aptos Display</vt:lpstr>
      <vt:lpstr>Arial</vt:lpstr>
      <vt:lpstr>Lucida Sans</vt:lpstr>
      <vt:lpstr>Source Sans 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7</cp:revision>
  <dcterms:created xsi:type="dcterms:W3CDTF">2024-12-04T15:29:51Z</dcterms:created>
  <dcterms:modified xsi:type="dcterms:W3CDTF">2024-12-06T16:38:34Z</dcterms:modified>
</cp:coreProperties>
</file>