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879725" cy="2879725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1712" userDrawn="1">
          <p15:clr>
            <a:srgbClr val="A4A3A4"/>
          </p15:clr>
        </p15:guide>
        <p15:guide id="3" orient="horz" pos="272" userDrawn="1">
          <p15:clr>
            <a:srgbClr val="A4A3A4"/>
          </p15:clr>
        </p15:guide>
        <p15:guide id="4" orient="horz" pos="296" userDrawn="1">
          <p15:clr>
            <a:srgbClr val="A4A3A4"/>
          </p15:clr>
        </p15:guide>
        <p15:guide id="5" orient="horz" pos="1648" userDrawn="1">
          <p15:clr>
            <a:srgbClr val="A4A3A4"/>
          </p15:clr>
        </p15:guide>
        <p15:guide id="6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2" autoAdjust="0"/>
    <p:restoredTop sz="94660"/>
  </p:normalViewPr>
  <p:slideViewPr>
    <p:cSldViewPr snapToGrid="0" showGuides="1">
      <p:cViewPr varScale="1">
        <p:scale>
          <a:sx n="239" d="100"/>
          <a:sy n="239" d="100"/>
        </p:scale>
        <p:origin x="3012" y="300"/>
      </p:cViewPr>
      <p:guideLst>
        <p:guide pos="96"/>
        <p:guide pos="1712"/>
        <p:guide orient="horz" pos="272"/>
        <p:guide orient="horz" pos="296"/>
        <p:guide orient="horz" pos="1648"/>
        <p:guide orient="horz" pos="1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8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5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1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" userDrawn="1">
          <p15:clr>
            <a:srgbClr val="F26B43"/>
          </p15:clr>
        </p15:guide>
        <p15:guide id="2" pos="1712" userDrawn="1">
          <p15:clr>
            <a:srgbClr val="F26B43"/>
          </p15:clr>
        </p15:guide>
        <p15:guide id="3" orient="horz" pos="272" userDrawn="1">
          <p15:clr>
            <a:srgbClr val="F26B43"/>
          </p15:clr>
        </p15:guide>
        <p15:guide id="4" orient="horz" pos="296" userDrawn="1">
          <p15:clr>
            <a:srgbClr val="F26B43"/>
          </p15:clr>
        </p15:guide>
        <p15:guide id="5" orient="horz" pos="1648" userDrawn="1">
          <p15:clr>
            <a:srgbClr val="F26B43"/>
          </p15:clr>
        </p15:guide>
        <p15:guide id="6" orient="horz" pos="16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27AA11-8CDF-AB26-32E0-39F988BA59D4}"/>
              </a:ext>
            </a:extLst>
          </p:cNvPr>
          <p:cNvGrpSpPr/>
          <p:nvPr/>
        </p:nvGrpSpPr>
        <p:grpSpPr>
          <a:xfrm>
            <a:off x="-1606085" y="130300"/>
            <a:ext cx="1231348" cy="2773069"/>
            <a:chOff x="0" y="133350"/>
            <a:chExt cx="3137556" cy="70659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292474B-E304-FF7D-4F3B-4821773C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r="54723"/>
            <a:stretch/>
          </p:blipFill>
          <p:spPr>
            <a:xfrm>
              <a:off x="0" y="133350"/>
              <a:ext cx="3137556" cy="3992659"/>
            </a:xfrm>
            <a:prstGeom prst="rect">
              <a:avLst/>
            </a:prstGeom>
          </p:spPr>
        </p:pic>
        <p:pic>
          <p:nvPicPr>
            <p:cNvPr id="5" name="图片 4" descr="图示&#10;&#10;描述已自动生成">
              <a:extLst>
                <a:ext uri="{FF2B5EF4-FFF2-40B4-BE49-F238E27FC236}">
                  <a16:creationId xmlns:a16="http://schemas.microsoft.com/office/drawing/2014/main" id="{EB452388-9E01-E37D-B2B1-9A446CC57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t="7716" r="54723"/>
            <a:stretch/>
          </p:blipFill>
          <p:spPr>
            <a:xfrm>
              <a:off x="0" y="3514725"/>
              <a:ext cx="3137556" cy="3684588"/>
            </a:xfrm>
            <a:prstGeom prst="rect">
              <a:avLst/>
            </a:prstGeom>
          </p:spPr>
        </p:pic>
      </p:grpSp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98107449-AD01-A151-BE8F-485AEAB5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1013" b="11013"/>
          <a:stretch/>
        </p:blipFill>
        <p:spPr>
          <a:xfrm>
            <a:off x="50005" y="258596"/>
            <a:ext cx="2779711" cy="126305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AC4E535A-A3EB-1D3A-1E0B-B7EF93A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0498" b="10498"/>
          <a:stretch/>
        </p:blipFill>
        <p:spPr>
          <a:xfrm>
            <a:off x="50005" y="1516835"/>
            <a:ext cx="2779712" cy="12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5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DCAC7A9-E930-1222-4116-7F6306255760}"/>
              </a:ext>
            </a:extLst>
          </p:cNvPr>
          <p:cNvGrpSpPr/>
          <p:nvPr/>
        </p:nvGrpSpPr>
        <p:grpSpPr>
          <a:xfrm>
            <a:off x="-1606085" y="130300"/>
            <a:ext cx="1231348" cy="2773069"/>
            <a:chOff x="0" y="133350"/>
            <a:chExt cx="3137556" cy="706596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0D6618B-8C74-6A3A-0917-897DCCFC6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r="54723"/>
            <a:stretch/>
          </p:blipFill>
          <p:spPr>
            <a:xfrm>
              <a:off x="0" y="133350"/>
              <a:ext cx="3137556" cy="3992659"/>
            </a:xfrm>
            <a:prstGeom prst="rect">
              <a:avLst/>
            </a:prstGeom>
          </p:spPr>
        </p:pic>
        <p:pic>
          <p:nvPicPr>
            <p:cNvPr id="10" name="图片 9" descr="图示&#10;&#10;描述已自动生成">
              <a:extLst>
                <a:ext uri="{FF2B5EF4-FFF2-40B4-BE49-F238E27FC236}">
                  <a16:creationId xmlns:a16="http://schemas.microsoft.com/office/drawing/2014/main" id="{136B1DCD-EDFA-1988-CEC9-05A7EA47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t="7716" r="54723"/>
            <a:stretch/>
          </p:blipFill>
          <p:spPr>
            <a:xfrm>
              <a:off x="0" y="3514725"/>
              <a:ext cx="3137556" cy="3684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35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6</cp:revision>
  <dcterms:created xsi:type="dcterms:W3CDTF">2024-11-28T15:33:42Z</dcterms:created>
  <dcterms:modified xsi:type="dcterms:W3CDTF">2024-12-06T16:38:39Z</dcterms:modified>
</cp:coreProperties>
</file>