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B52839-EBC0-4952-B01C-ED2B364BE50F}" v="3" dt="2025-06-17T10:05:36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3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0C80B-D8EA-663C-07DA-35DEC26D5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7F7F54-7C66-4DE2-B015-3711834A6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C7D8B-6787-4451-DE36-5C50A78F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3BC7BF-DB15-D7E3-CE1D-29EF69FF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E8F4E-DA64-CBC2-AC5B-42BAC8B9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80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D90A-A4B5-BC84-5B6C-AFE1AD4BB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EF7787-00B3-CA51-C080-42049AD91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FEAAE-77BE-D19D-5BE5-58F9F4EB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3D259-C1BB-CA7E-FE5D-D48EFE8F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33F53-F9CC-A196-B7B0-F9CB6B6E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5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7C7FCA-F800-81E9-AB58-165738DB1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6C40CB-C60E-036D-F5D3-A24D4AC95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FB4AB-4004-F4FE-332D-C303FAA1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548731-5E3B-E820-35D4-E4643275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C6BED-5143-12EE-11B7-9D3CC574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821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3614B-A4A5-BEAC-013E-C76484A0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E471B-81E0-66ED-EC0B-86E151C31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6E4E46-ECA4-D60E-A2B2-070933A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07017-EC13-F0B9-248D-B7AA4D48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4DFFB-E90F-644B-256A-3D1900DD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4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EEE2E-8165-7D66-6BE4-D77433A6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22F25-9171-DA3D-2430-73D946201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B203BC-98BC-05B5-13B9-2656AE81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DDCA4-2187-09CF-8DB8-479D0286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301C5D-D944-D08D-F634-2927755E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33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727411-7025-BF94-BA97-75BD16420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FC7120-BA98-FBB2-6EEC-8A0798982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3F6BD3-DD7B-5010-D349-9ECE69ED3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E44321-BEBF-DC2F-E145-EEC9055D4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34FE7-5270-D959-D813-79AF33D8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E5F5F8-6DBF-7914-0DF4-BBE3C9AF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7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0EEF5-E74D-B526-CD5D-73F95BD0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00CA58-4F2C-3CB7-970E-1E36AD8B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641CAA-C0E0-BCE4-4BA3-524B4FD0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81CDE-04B9-F1BB-99CF-610D6AB9C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1F1E1-2F15-232A-EC59-CA8521C8A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B8B8EE-2BB9-68BA-0DE0-CA6EA544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5B4DBB-3386-A581-0E6F-442D1276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EA55FE-3246-3D2D-EA8E-EFCFCD5B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57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058C3-59A7-3FA0-B597-DD794BFD2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1E891A-FF0C-0560-B6F3-CCEC7C44C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C11732-5444-7B30-8AC0-30DE88D8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8807D-3AC8-8C8B-B186-A17F7C0A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11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FD601D-B53B-DC36-5347-E97A06F6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BD6A80-EBF8-9246-5EA7-108C4D21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DA1DBC-25F2-AA03-9695-6511B5A2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62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D58FC-DDF5-EDD7-00F7-5995CDA7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BF006-B3BD-D9B4-C803-34782E322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2D5B81-7E32-DF32-D801-0B4FEA3F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D784F1-F5DC-E76B-2A36-6589907F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CC22E-3279-8198-691D-1CCE17EB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994463-5212-E70A-AC49-2292B6CB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278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5FA30-8584-20FD-D5E4-FB57C90D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73EEE9-CF16-485F-5B30-0661205AF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B91572-0BE2-6DE1-E450-3F90A51FA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5B4E48-7B74-6F95-E718-2DBE7CBB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C66E92-BDBB-5CF8-39B9-C612B10E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2BF514-4174-DC0E-7B7D-E9E176EF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0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051840-6F64-F5AD-EC17-03C47874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C986A1-4B87-2230-FB37-72301E83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145E8C-42E1-5DB6-F951-DC1735987A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08538-0FE0-495C-83A9-B9E284A8E592}" type="datetimeFigureOut">
              <a:rPr lang="en-GB" smtClean="0"/>
              <a:t>17/06/2025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362CA-604E-403A-F94D-1EBB37BCD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EBA9F5-8925-9F81-9FBB-F48A57403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1FE25-B6D8-41F1-A549-5A68B502E6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83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29BB36-5C34-68E2-072F-270177894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12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30076E8-A8E3-9774-A43B-D604544E87D5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ADEC82-5A0F-864A-E546-DCC138486F7A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02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1A846-5FBD-C9EE-2876-280B9ACF7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程表&#10;&#10;AI 生成的内容可能不正确。">
            <a:extLst>
              <a:ext uri="{FF2B5EF4-FFF2-40B4-BE49-F238E27FC236}">
                <a16:creationId xmlns:a16="http://schemas.microsoft.com/office/drawing/2014/main" id="{C62C8786-6238-87F2-118A-B38EBD0CD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1"/>
            <a:ext cx="12192000" cy="686124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0FB29A9-BDEB-4FE3-83E5-7955074B60E2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834BAD-2968-F755-5ADA-0CAAED366977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599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C9F99-1EC8-38D0-B4D9-B5883B73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程表&#10;&#10;AI 生成的内容可能不正确。">
            <a:extLst>
              <a:ext uri="{FF2B5EF4-FFF2-40B4-BE49-F238E27FC236}">
                <a16:creationId xmlns:a16="http://schemas.microsoft.com/office/drawing/2014/main" id="{717706F4-E11A-CBBE-E250-FA5E4FB06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2"/>
            <a:ext cx="12192000" cy="68612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88CF9C6-6D4D-5B80-47DE-82872CDC68BE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B7856C-E34B-5F52-FE7A-0C144AAC10C7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9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6933A-143C-AF24-6B14-1229452F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程表&#10;&#10;AI 生成的内容可能不正确。">
            <a:extLst>
              <a:ext uri="{FF2B5EF4-FFF2-40B4-BE49-F238E27FC236}">
                <a16:creationId xmlns:a16="http://schemas.microsoft.com/office/drawing/2014/main" id="{27AFF5EA-F895-A131-276D-4DADE6630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2"/>
            <a:ext cx="12192000" cy="68612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843C03C-30C5-53AC-A389-935E11CB85DB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59A8E71-7929-64AB-886B-510A99D0041E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56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36313-DB29-5ACC-2D49-F5D77F22C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程表&#10;&#10;AI 生成的内容可能不正确。">
            <a:extLst>
              <a:ext uri="{FF2B5EF4-FFF2-40B4-BE49-F238E27FC236}">
                <a16:creationId xmlns:a16="http://schemas.microsoft.com/office/drawing/2014/main" id="{45246DC6-15FD-55E0-0206-8F98E61B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2"/>
            <a:ext cx="12192000" cy="68612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0D9005F-15A7-859F-27E0-30DB3D1CD378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C41F7B6-AD44-CC07-60EC-5C9850DA9389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04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6AA89-806A-70DF-1910-0DAC05FAB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程表&#10;&#10;AI 生成的内容可能不正确。">
            <a:extLst>
              <a:ext uri="{FF2B5EF4-FFF2-40B4-BE49-F238E27FC236}">
                <a16:creationId xmlns:a16="http://schemas.microsoft.com/office/drawing/2014/main" id="{988A0320-9EEF-1403-4252-116810602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2"/>
            <a:ext cx="12192000" cy="68612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945236-6518-D446-8AD0-F286E451D676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188874-94D3-37AA-5E3F-1766670B2D01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0752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B8699-D218-AD1C-E184-B7A70FF29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日程表&#10;&#10;AI 生成的内容可能不正确。">
            <a:extLst>
              <a:ext uri="{FF2B5EF4-FFF2-40B4-BE49-F238E27FC236}">
                <a16:creationId xmlns:a16="http://schemas.microsoft.com/office/drawing/2014/main" id="{925EB647-388D-112A-E95D-518758B0E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2"/>
            <a:ext cx="12192000" cy="68612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31DB16-6E42-4A18-BBE7-99D2E4A68E79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1D469D-CC9C-E0BE-CB19-268BA6EC1BB5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504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591C8-0B00-A2B8-E14D-4D1072D4B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6B2C66B4-D3A1-3E1D-77CE-B938A3933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22"/>
            <a:ext cx="12192000" cy="68612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41C56C9-5432-018C-ECAB-A54F6210822A}"/>
              </a:ext>
            </a:extLst>
          </p:cNvPr>
          <p:cNvSpPr/>
          <p:nvPr/>
        </p:nvSpPr>
        <p:spPr>
          <a:xfrm>
            <a:off x="1378801" y="38649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AA8E3-0694-E007-C389-CBF7CDBB6DBB}"/>
              </a:ext>
            </a:extLst>
          </p:cNvPr>
          <p:cNvSpPr/>
          <p:nvPr/>
        </p:nvSpPr>
        <p:spPr>
          <a:xfrm>
            <a:off x="1378801" y="3769779"/>
            <a:ext cx="1288200" cy="2450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NetActive</a:t>
            </a:r>
            <a:endParaRPr lang="en-GB" sz="16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718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思源黑体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Tony, Liu Zhengyuan</cp:lastModifiedBy>
  <cp:revision>2</cp:revision>
  <dcterms:created xsi:type="dcterms:W3CDTF">2025-06-17T09:25:50Z</dcterms:created>
  <dcterms:modified xsi:type="dcterms:W3CDTF">2025-06-17T10:13:50Z</dcterms:modified>
</cp:coreProperties>
</file>