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72" r:id="rId12"/>
  </p:sldIdLst>
  <p:sldSz cx="125999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" userDrawn="1">
          <p15:clr>
            <a:srgbClr val="A4A3A4"/>
          </p15:clr>
        </p15:guide>
        <p15:guide id="2" pos="7498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372" userDrawn="1">
          <p15:clr>
            <a:srgbClr val="A4A3A4"/>
          </p15:clr>
        </p15:guide>
        <p15:guide id="5" orient="horz" pos="2062" userDrawn="1">
          <p15:clr>
            <a:srgbClr val="A4A3A4"/>
          </p15:clr>
        </p15:guide>
        <p15:guide id="6" orient="horz" pos="20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25C"/>
    <a:srgbClr val="1790D3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1182"/>
      </p:cViewPr>
      <p:guideLst>
        <p:guide pos="429"/>
        <p:guide pos="7498"/>
        <p:guide orient="horz" pos="340"/>
        <p:guide orient="horz" pos="372"/>
        <p:guide orient="horz" pos="2062"/>
        <p:guide orient="horz" pos="2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1143000"/>
            <a:ext cx="1079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88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7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362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4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937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72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511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9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589241"/>
            <a:ext cx="944999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891070"/>
            <a:ext cx="944999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1691"/>
            <a:ext cx="271687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1691"/>
            <a:ext cx="799311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897613"/>
            <a:ext cx="108674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09468"/>
            <a:ext cx="108674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1691"/>
            <a:ext cx="1086749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882610"/>
            <a:ext cx="53303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15164"/>
            <a:ext cx="5330385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882610"/>
            <a:ext cx="53566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15164"/>
            <a:ext cx="535663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18398"/>
            <a:ext cx="637874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18398"/>
            <a:ext cx="637874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1691"/>
            <a:ext cx="108674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58453"/>
            <a:ext cx="108674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337084"/>
            <a:ext cx="42524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9" userDrawn="1">
          <p15:clr>
            <a:srgbClr val="F26B43"/>
          </p15:clr>
        </p15:guide>
        <p15:guide id="2" pos="7498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orient="horz" pos="2062" userDrawn="1">
          <p15:clr>
            <a:srgbClr val="F26B43"/>
          </p15:clr>
        </p15:guide>
        <p15:guide id="6" orient="horz" pos="20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7" y="424595"/>
            <a:ext cx="4852220" cy="275126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988474" y="1641320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" y="424595"/>
            <a:ext cx="4691687" cy="27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354BDF-4F5B-B28D-28EA-2D2BFC8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114"/>
            <a:ext cx="9018588" cy="32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4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6065395" y="1518229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63" y="543134"/>
            <a:ext cx="3867591" cy="226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9" y="543134"/>
            <a:ext cx="3867591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618030" y="634241"/>
            <a:ext cx="2401869" cy="2178347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605466" y="634239"/>
            <a:ext cx="2426996" cy="2189663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704920" y="1299708"/>
            <a:ext cx="2587325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5236412" y="2581526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8822906" y="1819433"/>
            <a:ext cx="420307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292243" y="165815"/>
            <a:ext cx="0" cy="2646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704921" y="2307834"/>
            <a:ext cx="2095263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7800182" y="1819430"/>
            <a:ext cx="0" cy="1004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62798" y="2823899"/>
            <a:ext cx="6469665" cy="984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5236412" y="2186651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5236412" y="1178525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167169" y="2943776"/>
            <a:ext cx="135165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103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587962" y="2429023"/>
            <a:ext cx="0" cy="39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3442844" y="2392200"/>
            <a:ext cx="122341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2401903" y="2702712"/>
            <a:ext cx="116089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3800389" y="2672706"/>
            <a:ext cx="502569" cy="364685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6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8578107" y="-253238"/>
            <a:ext cx="5630479" cy="4175053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8146633" y="342743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8116525" y="315028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7858615" y="325207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7942328" y="346623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7525600" y="342470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7694571" y="2987554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7941212" y="28610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5553119" y="348436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8306351" y="4979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8279670" y="71645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5089252" y="340095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8164621" y="2315642"/>
            <a:ext cx="8050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89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4277947" y="3493689"/>
            <a:ext cx="123303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8484967" y="-114482"/>
            <a:ext cx="123463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5708208" y="2072550"/>
            <a:ext cx="1959824" cy="690348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5736057" y="1418143"/>
            <a:ext cx="397534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7574556" y="310756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7710348" y="353756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8082618" y="61818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8325342" y="2695652"/>
            <a:ext cx="1119953" cy="111995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472"/>
              </a:spcBef>
              <a:spcAft>
                <a:spcPts val="472"/>
              </a:spcAft>
            </a:pPr>
            <a:endParaRPr lang="zh-CN" altLang="en-US" sz="315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5422267" y="335210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6821357" y="86222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5857884" y="273721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6354545" y="120603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7044820" y="107043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721" y="-90011"/>
            <a:ext cx="4745656" cy="14687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8" y="262044"/>
            <a:ext cx="5218718" cy="30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6" y="180025"/>
            <a:ext cx="552582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1" y="5049535"/>
            <a:ext cx="748894" cy="748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2313875" y="1436666"/>
            <a:ext cx="248016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3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4725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9323218" y="-900111"/>
            <a:ext cx="8504813" cy="850481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458420" rIns="72009" bIns="36005" rtlCol="0" anchor="ctr"/>
          <a:lstStyle/>
          <a:p>
            <a:pPr algn="ctr"/>
            <a:endParaRPr lang="en-GB" altLang="zh-CN" sz="65286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755540" y="1436666"/>
            <a:ext cx="555472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53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4725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7" y="4225474"/>
            <a:ext cx="8081010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4" y="145736"/>
            <a:ext cx="6611085" cy="3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83A2479E-A9E8-E272-AB51-25B708F2DB1A}"/>
              </a:ext>
            </a:extLst>
          </p:cNvPr>
          <p:cNvSpPr txBox="1"/>
          <p:nvPr/>
        </p:nvSpPr>
        <p:spPr>
          <a:xfrm>
            <a:off x="418984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1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C0C819AD-3DAC-732E-DEE9-1E5600005272}"/>
              </a:ext>
            </a:extLst>
          </p:cNvPr>
          <p:cNvGrpSpPr/>
          <p:nvPr/>
        </p:nvGrpSpPr>
        <p:grpSpPr>
          <a:xfrm>
            <a:off x="387161" y="1816744"/>
            <a:ext cx="3166610" cy="822064"/>
            <a:chOff x="124332" y="1622991"/>
            <a:chExt cx="3990975" cy="103607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88E01D5-CF95-8374-8362-54F9EC5005CC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9C971075-E66A-EBDA-8468-3E205A89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17E2F81-6BE5-B47A-0168-49385D213E7E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DF3A165-F09C-3603-BBEB-CCFE339E4668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0414D03-9D86-1249-1CFA-C76E2F812091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EE99AC3-93A4-B54F-F6B2-BFC4F54CC166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A85AB52-7644-F3AE-7D09-C5F20AD2A061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9BE7274-E5EA-9466-15B7-B06273B63006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724984-4543-550A-8B24-148C150C9C77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4D95C5-A704-3195-8B77-AC942C59F8A3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33E2E8-AF17-CE85-0D15-E0707E481823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1AD4897-A539-D823-08F0-DF08A32FEFF3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0443017-B445-8151-85F0-BF7DD1AD9F4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28D2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DF844A05-8194-D315-491E-4963583CF6D3}"/>
              </a:ext>
            </a:extLst>
          </p:cNvPr>
          <p:cNvSpPr txBox="1"/>
          <p:nvPr/>
        </p:nvSpPr>
        <p:spPr>
          <a:xfrm>
            <a:off x="4599158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sz="1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2</a:t>
            </a:r>
            <a:endParaRPr lang="en-GB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1BD8818-F509-E6B9-5337-0C5AAE19F435}"/>
              </a:ext>
            </a:extLst>
          </p:cNvPr>
          <p:cNvSpPr txBox="1"/>
          <p:nvPr/>
        </p:nvSpPr>
        <p:spPr>
          <a:xfrm>
            <a:off x="8744436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7    Penalty = 2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9EE1F5E-CA4D-F1EC-A355-B8ED5104BD64}"/>
              </a:ext>
            </a:extLst>
          </p:cNvPr>
          <p:cNvGrpSpPr/>
          <p:nvPr/>
        </p:nvGrpSpPr>
        <p:grpSpPr>
          <a:xfrm>
            <a:off x="4552020" y="1819569"/>
            <a:ext cx="3155727" cy="819239"/>
            <a:chOff x="124332" y="1622991"/>
            <a:chExt cx="3990975" cy="1036072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03316AD-89DF-ED0C-A6F8-773CA8FAF43A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4CB10EF-38FA-BA1A-E285-E65AC261D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AF5B2DC-C10F-631B-9BE7-44CC88CB90C2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6C88557-5B17-5034-E73C-20D9D20C2875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A4950E0-9022-2ED1-FAA1-A2970D35BEE3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367D19C-6EEC-1093-0841-98FA6E091CD2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07616384-1A99-FA24-9E69-F476DFDE3C89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6C70382D-B5C9-5060-413B-8326AB746557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5FB35C57-2DB3-CB15-2C45-81A2B780270F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AFE1E59D-296C-5D5C-6562-CAE0F6E847EB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08AA395-24AB-52F6-E5C9-F68ABDAC7BDD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85DB5CB-3537-90B3-20A3-EB5E0141F5A9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4D494EB2-AA59-5EA9-5F34-7986A8FA474C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3227B4-18DC-ECF5-7A91-24C0555AEA57}"/>
              </a:ext>
            </a:extLst>
          </p:cNvPr>
          <p:cNvCxnSpPr/>
          <p:nvPr/>
        </p:nvCxnSpPr>
        <p:spPr>
          <a:xfrm>
            <a:off x="1520812" y="1730440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14F7CFA-2682-FF2E-84BF-29E8B8128DC9}"/>
              </a:ext>
            </a:extLst>
          </p:cNvPr>
          <p:cNvCxnSpPr/>
          <p:nvPr/>
        </p:nvCxnSpPr>
        <p:spPr>
          <a:xfrm>
            <a:off x="5975146" y="1748504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4B51D93-FFC7-BAF3-A7A1-D46E9CEC4EE9}"/>
              </a:ext>
            </a:extLst>
          </p:cNvPr>
          <p:cNvGrpSpPr/>
          <p:nvPr/>
        </p:nvGrpSpPr>
        <p:grpSpPr>
          <a:xfrm>
            <a:off x="8718055" y="1682370"/>
            <a:ext cx="3155727" cy="956438"/>
            <a:chOff x="124332" y="1449477"/>
            <a:chExt cx="3990975" cy="120958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FD5E957-97A8-934C-69AD-6E2B7056DD66}"/>
                </a:ext>
              </a:extLst>
            </p:cNvPr>
            <p:cNvGrpSpPr/>
            <p:nvPr/>
          </p:nvGrpSpPr>
          <p:grpSpPr>
            <a:xfrm>
              <a:off x="124332" y="1449477"/>
              <a:ext cx="3990975" cy="1209586"/>
              <a:chOff x="124332" y="2011452"/>
              <a:chExt cx="3990975" cy="1209586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C33C2455-943C-6A10-A84E-DBD61B67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4F770C4-95A2-2EF6-98AC-A349653B3176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6F9D84DD-C5E8-F9C0-78CD-A8EDD470D2F0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7DF9BE09-C1B9-2EBB-717E-6BE449AC1A0D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13CD0822-E532-7CFA-BA43-26379B0F225B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3AD4DA4-046B-7048-F1FB-12344CBDD04D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CC16D026-9B7A-0AB3-CAD7-999C350FC201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F1F5CBE-B56A-8520-7BE9-D7619BACAAE9}"/>
                  </a:ext>
                </a:extLst>
              </p:cNvPr>
              <p:cNvSpPr/>
              <p:nvPr/>
            </p:nvSpPr>
            <p:spPr>
              <a:xfrm>
                <a:off x="2665311" y="2526852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DBDE553-1B47-D998-124C-94BC0B9AD14C}"/>
                  </a:ext>
                </a:extLst>
              </p:cNvPr>
              <p:cNvSpPr/>
              <p:nvPr/>
            </p:nvSpPr>
            <p:spPr>
              <a:xfrm>
                <a:off x="3027026" y="201145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3DBAF4E-F87B-C22C-EB3C-CC5E77E0F0D2}"/>
                  </a:ext>
                </a:extLst>
              </p:cNvPr>
              <p:cNvSpPr/>
              <p:nvPr/>
            </p:nvSpPr>
            <p:spPr>
              <a:xfrm>
                <a:off x="3204309" y="239991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DF08BC9-C3A1-67C4-1B29-B297FFFF3B9A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4D22D15-1803-CED5-B6AA-ACC1DDDC9D48}"/>
                  </a:ext>
                </a:extLst>
              </p:cNvPr>
              <p:cNvSpPr/>
              <p:nvPr/>
            </p:nvSpPr>
            <p:spPr>
              <a:xfrm>
                <a:off x="3383938" y="2173118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02E30526-5969-4905-FE8C-24C42996BF55}"/>
                  </a:ext>
                </a:extLst>
              </p:cNvPr>
              <p:cNvSpPr/>
              <p:nvPr/>
            </p:nvSpPr>
            <p:spPr>
              <a:xfrm>
                <a:off x="3568502" y="242432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9E617ADB-EC03-E5C0-9748-153460F8C00F}"/>
                  </a:ext>
                </a:extLst>
              </p:cNvPr>
              <p:cNvSpPr/>
              <p:nvPr/>
            </p:nvSpPr>
            <p:spPr>
              <a:xfrm>
                <a:off x="3803234" y="2066221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F3092C-9488-5C03-EDF7-EAD899780834}"/>
                  </a:ext>
                </a:extLst>
              </p:cNvPr>
              <p:cNvSpPr/>
              <p:nvPr/>
            </p:nvSpPr>
            <p:spPr>
              <a:xfrm>
                <a:off x="2862116" y="227127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FD1252C-4E62-023C-355F-C3192A36EE8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249B40F0-023A-F322-28C2-D1FDB5EB7898}"/>
              </a:ext>
            </a:extLst>
          </p:cNvPr>
          <p:cNvCxnSpPr/>
          <p:nvPr/>
        </p:nvCxnSpPr>
        <p:spPr>
          <a:xfrm>
            <a:off x="11714627" y="1348257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2A871-60DD-F780-C6DA-CE4862B1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1617" r="54723" b="71298"/>
          <a:stretch/>
        </p:blipFill>
        <p:spPr>
          <a:xfrm>
            <a:off x="1363328" y="604837"/>
            <a:ext cx="9873332" cy="23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2017</TotalTime>
  <Words>51</Words>
  <Application>Microsoft Office PowerPoint</Application>
  <PresentationFormat>自定义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Source Sans 3</vt:lpstr>
      <vt:lpstr>得意黑</vt:lpstr>
      <vt:lpstr>思源黑体</vt:lpstr>
      <vt:lpstr>Aptos</vt:lpstr>
      <vt:lpstr>Aptos Display</vt:lpstr>
      <vt:lpstr>Arial</vt:lpstr>
      <vt:lpstr>Lucida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Tony, Liu Zhengyuan</cp:lastModifiedBy>
  <cp:revision>8</cp:revision>
  <dcterms:created xsi:type="dcterms:W3CDTF">2024-12-04T15:29:51Z</dcterms:created>
  <dcterms:modified xsi:type="dcterms:W3CDTF">2025-06-06T14:51:06Z</dcterms:modified>
</cp:coreProperties>
</file>