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164" y="720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463E2-0CD0-5720-26E4-D1B5E2F2A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9C8847-95BA-4FB4-C8E3-5C981668D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460C6-CA7A-1D93-F3C3-F0E637BD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C3C9D-D492-0EEF-409D-6F5C11C3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97D57-2CFF-081E-FA3A-5E58CEF3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81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13633-EE34-E967-8DC9-A52CA993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6BBEF-4DC2-FAD7-9D6E-CAA656141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DB7F6-F013-503A-E641-25D4A142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E9667-863E-5358-DEE4-F79B8A60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D2458-EEE2-DCAD-4FC4-8E626C15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5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0529BA-721C-A100-35E0-68C64D1A7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018A8A-7E5D-0674-FC87-1116828E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F8F80-4900-51DC-7715-D398AB95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06551-7A77-62BF-F417-6323474D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A74CC-6284-9CE2-640B-833E348E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9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59D19-15F4-C555-5291-01BC1AFA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91D15-543B-F114-CBC8-FD0D0840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8FD4F-B563-6DA4-3F6C-6C34F1A6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587B6-BEA7-0B11-9F86-A49EFA05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BB3DD-49C0-53F1-50B3-3B1A0458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18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629A1-1786-63C3-0916-EC033D95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2243B-8BDE-92FB-28F2-0F8AA91A9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91EAF-2E56-E882-A39C-CE0281BD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964E8-AD62-6951-B17F-E8D3C6CA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76626-5515-0790-C4F0-A9472DE7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8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DD75A-E620-60D3-005D-8CD77325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175B7-ACEC-CEBF-F9CF-2D8501303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8A9884-E2FE-AEE5-41F6-7242EF59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48D4C5-70A4-1DAD-E09C-46D4EC0F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DB6C3A-AEAA-0929-F276-DF1624CA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D474E-C32A-9EEB-E099-8CA58AEF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39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2E5A6-5272-F91E-7CAA-0088C3BC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E153C-3916-6C83-88E8-2CFEA7113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401382-18D1-4C6B-73A1-A0CF8ACE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0A9FAF-F9E6-C9FF-3BA5-7346337CE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93A1B0-CF22-7BD0-31CA-109D8AA90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6C9923-A8BE-A563-5168-BF9C2CF7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02B6F8-2C9F-56E8-9D4B-FE17341A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B9DDE9-FC2C-E30C-8246-4DC0E513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11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645ED-6AD5-BFA7-7619-5ABC4706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17306D-BADB-B868-9CD1-B3672754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DFDD18-EFF4-8687-D764-C566C002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E0B239-B7BE-D4F7-5F0A-13E8E09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7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93EABC-380B-A817-4CC5-12198FD1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787444-2F91-1E8E-34B1-42F75C3B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A219F6-2845-7216-0249-14E608A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6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571C8-C369-BE5E-19A4-42AC9B3C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A5EB0-9827-061B-25FF-1CD56CE75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37440-47E2-848C-0C92-A28A3E2B0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ECC8F-D19C-FF7E-5BD5-946D2B3B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33FB5-5E3F-1852-1C46-A7164DAC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A5CC7E-EA17-072C-579D-F2FAC01A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6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6A3B8-DC8C-9217-8538-967578A7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497D54-5DF7-7D0F-8759-01392824E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935532-F526-326A-DEF6-7FD675D17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84A0C-199D-9AA1-F65F-07406ADB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BD3EC-0C36-1448-E09E-81796577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26C27-70A9-78BF-80AD-C692279F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23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DA0D6A-C2B6-8E14-3EFF-1CF47713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B4D3F-A03D-7622-13F2-DCD03AE2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3F921-EDB7-383D-6CA5-F2F8926FF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647E0-C6CC-37D9-3E35-DDADE4D85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0D25F-F7DD-AB35-CE13-4DFC5C3CA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5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0C3D1C3-A711-C218-FAFB-CB7E8BD4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194" y="1832693"/>
            <a:ext cx="5079273" cy="28800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550D7A1E-1150-A6A0-8776-212CF5036CAF}"/>
              </a:ext>
            </a:extLst>
          </p:cNvPr>
          <p:cNvSpPr/>
          <p:nvPr/>
        </p:nvSpPr>
        <p:spPr>
          <a:xfrm>
            <a:off x="5721043" y="3070909"/>
            <a:ext cx="569167" cy="403568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03F18A-EAFC-623A-1950-9A5C4DAF5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34" y="1832693"/>
            <a:ext cx="491122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C94CB8F-9423-96A0-CAF9-8C6C2D89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2" t="24817" r="2712" b="29261"/>
          <a:stretch/>
        </p:blipFill>
        <p:spPr>
          <a:xfrm>
            <a:off x="189478" y="1739563"/>
            <a:ext cx="11813044" cy="322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2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刘正远</cp:lastModifiedBy>
  <cp:revision>3</cp:revision>
  <dcterms:created xsi:type="dcterms:W3CDTF">2024-12-04T15:29:51Z</dcterms:created>
  <dcterms:modified xsi:type="dcterms:W3CDTF">2024-12-04T15:59:25Z</dcterms:modified>
</cp:coreProperties>
</file>