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1524" y="9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711AC3-3817-FB61-F195-326F2A5700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81CCDC-1EB7-C824-DB74-90CA4A0518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B9C18D-B4A8-C481-5148-DC7E904D7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1740-10C1-47EC-BA42-91ADC7C700EB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C95CC6-5290-EB9D-44AA-45995C71B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2B2497-90BD-9F24-E07E-A38B38309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B5C6-31FC-4AA7-873E-82E425B0F4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7762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0524D7-9CCB-834F-2934-27C612A31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A0CD42-B86A-6A22-B5CC-511A82830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466212-6DB2-1E77-A82F-33939820B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1740-10C1-47EC-BA42-91ADC7C700EB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4DA9B0-E70C-8725-7B85-2931F1256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2B2CEA-B5CE-B793-575A-2F4162F80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B5C6-31FC-4AA7-873E-82E425B0F4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4797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134261E-A9F8-425F-76AD-F5B7D470AD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B3BF96-7E9D-FEA4-3677-6C881C7DA9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BB94BA-02A8-B9AF-A3D6-03EB4F6E1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1740-10C1-47EC-BA42-91ADC7C700EB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2D6E63-58A9-3438-D40E-D42EC1671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B4F41A-918C-4FA2-B636-79876B22F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B5C6-31FC-4AA7-873E-82E425B0F4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895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08531D-7BF8-744C-C4BE-E6B997B0B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A8ED5D-8FB0-0153-5A5F-A948C1197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456E87-7D0C-14BB-CBD1-4C03E7EA0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1740-10C1-47EC-BA42-91ADC7C700EB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5E09EA-7C2E-2C4E-4AA9-24C6B3D9B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6DF9E9-227B-FDC7-9BBD-D36875E3A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B5C6-31FC-4AA7-873E-82E425B0F4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6236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436234-2AA8-1891-0208-B62BFDAD8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3A259B-F70C-6F1C-6D63-EDACBDA73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6B4C01-3BC6-3E18-1DEE-29799C416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1740-10C1-47EC-BA42-91ADC7C700EB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2582DE-BE79-C3E4-81C7-0FA104DC3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669AC8-1FA2-9F34-6CF2-AAF4C9604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B5C6-31FC-4AA7-873E-82E425B0F4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1921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0567FB-9B49-9794-5B50-7F915AB32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0C93F0-CACD-125A-95D1-D026D46E1B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77E288-F52B-6B66-B509-9CB8837051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F361FA-71D6-B2EB-3FC2-7254E739E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1740-10C1-47EC-BA42-91ADC7C700EB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5EC462-5FA6-42FC-549C-34B32F122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C61FEF-1F04-F3EA-8227-B5361037E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B5C6-31FC-4AA7-873E-82E425B0F4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9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7AF134-04B9-8526-8B77-FA5A4CBC3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0BE12F-15C7-EFE7-F602-43F5A358E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DF797D-93C2-F8CD-717F-E25D94253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B6DA79A-4183-1E8D-3910-4C63DDBC6B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4DA93D-5697-C8AD-FC77-45D7909BDA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3F6F8B5-DE66-C53E-4FDD-A330FB6DA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1740-10C1-47EC-BA42-91ADC7C700EB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D63906B-9EFA-B211-1F50-FAF3FE0AD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C192F83-B607-0FC2-E379-B73EC6840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B5C6-31FC-4AA7-873E-82E425B0F4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479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A0D2F5-B710-B568-CD97-F9261924D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2F987FE-4733-D72A-232B-2B2C74B3E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1740-10C1-47EC-BA42-91ADC7C700EB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52BD14-7D44-C652-8952-86575A381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9FACD5B-2DAB-A89C-CD41-472B5EB5F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B5C6-31FC-4AA7-873E-82E425B0F4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9265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9E60AA0-BB62-90C4-C2AC-E13405281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1740-10C1-47EC-BA42-91ADC7C700EB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B6454AE-07F7-CFC6-FA8A-CEE86C2D9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B4CCA4-5E01-96D3-9435-F950C5CB7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B5C6-31FC-4AA7-873E-82E425B0F4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1359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7113CC-9756-2F5B-8382-FFB9AF240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4A29E0-7B48-3D0A-CB48-FE3FD5EAF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9092E0-C791-AE0B-C6D5-A3D27AA86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7E2330-0CCF-AF99-63D6-BC06AAC3F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1740-10C1-47EC-BA42-91ADC7C700EB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386E22-329F-60F4-E913-B5E2B3B46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848517-5468-1310-E177-2FB85F48A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B5C6-31FC-4AA7-873E-82E425B0F4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044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B9FA42-AF8A-E4D0-BAEB-8D6F27243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8DD7951-913D-DF47-C4CF-8E12BEC998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D97E6A-237E-866D-57B7-D385EDD61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C1F5EC-21B8-A967-094B-95F74DA93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1740-10C1-47EC-BA42-91ADC7C700EB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5134BF-1366-F7E4-D7E1-D90233B6B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883F2B-6FEF-F2AA-A255-B8913E096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B5C6-31FC-4AA7-873E-82E425B0F4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5649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3F7B73-BE52-9CE8-6126-6370C7677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FD21C0-E7DE-AF60-2CC8-E2379A0A4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C693BD-462D-962D-267A-9E0A3C0C1E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F01740-10C1-47EC-BA42-91ADC7C700EB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D60AFE-0C93-F55B-5D11-FED9492940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7780F9-12C1-C486-1456-0627747370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FAB5C6-31FC-4AA7-873E-82E425B0F4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1542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6C98118D-A47D-5E56-50E9-0CEEE5DFD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5" t="40682" r="54723" b="13727"/>
          <a:stretch/>
        </p:blipFill>
        <p:spPr>
          <a:xfrm>
            <a:off x="1272121" y="370114"/>
            <a:ext cx="9647758" cy="6117772"/>
          </a:xfrm>
          <a:prstGeom prst="rect">
            <a:avLst/>
          </a:prstGeom>
        </p:spPr>
      </p:pic>
      <p:pic>
        <p:nvPicPr>
          <p:cNvPr id="9" name="图片 8" descr="图示&#10;&#10;描述已自动生成">
            <a:extLst>
              <a:ext uri="{FF2B5EF4-FFF2-40B4-BE49-F238E27FC236}">
                <a16:creationId xmlns:a16="http://schemas.microsoft.com/office/drawing/2014/main" id="{C58E6609-D4B1-8B4C-364B-0C1AEAB05C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" t="7716" r="54723"/>
          <a:stretch/>
        </p:blipFill>
        <p:spPr>
          <a:xfrm>
            <a:off x="-2154935" y="3062288"/>
            <a:ext cx="1231348" cy="144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433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刘正远</dc:creator>
  <cp:lastModifiedBy>刘正远</cp:lastModifiedBy>
  <cp:revision>1</cp:revision>
  <dcterms:created xsi:type="dcterms:W3CDTF">2024-12-06T11:55:40Z</dcterms:created>
  <dcterms:modified xsi:type="dcterms:W3CDTF">2024-12-06T11:58:42Z</dcterms:modified>
</cp:coreProperties>
</file>