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712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630" y="924"/>
      </p:cViewPr>
      <p:guideLst>
        <p:guide pos="416"/>
        <p:guide pos="7256"/>
        <p:guide orient="horz" pos="648"/>
        <p:guide orient="horz" pos="712"/>
        <p:guide orient="horz" pos="3928"/>
        <p:guide orient="horz"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C463E2-0CD0-5720-26E4-D1B5E2F2A6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79C8847-95BA-4FB4-C8E3-5C981668D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DC460C6-CA7A-1D93-F3C3-F0E637BD9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497A-A6CD-47F8-BBE7-A4F7C4DD7077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9C3C9D-D492-0EEF-409D-6F5C11C34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D97D57-2CFF-081E-FA3A-5E58CEF31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F7B-2D18-4B35-A51A-553F88544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819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813633-EE34-E967-8DC9-A52CA993E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66BBEF-4DC2-FAD7-9D6E-CAA6561417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1DB7F6-F013-503A-E641-25D4A1424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497A-A6CD-47F8-BBE7-A4F7C4DD7077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DE9667-863E-5358-DEE4-F79B8A60B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FD2458-EEE2-DCAD-4FC4-8E626C15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F7B-2D18-4B35-A51A-553F88544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453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0529BA-721C-A100-35E0-68C64D1A7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018A8A-7E5D-0674-FC87-1116828E6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4F8F80-4900-51DC-7715-D398AB950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497A-A6CD-47F8-BBE7-A4F7C4DD7077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606551-7A77-62BF-F417-6323474DD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2A74CC-6284-9CE2-640B-833E348E5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F7B-2D18-4B35-A51A-553F88544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95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59D19-15F4-C555-5291-01BC1AFAD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491D15-543B-F114-CBC8-FD0D0840F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A8FD4F-B563-6DA4-3F6C-6C34F1A6F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497A-A6CD-47F8-BBE7-A4F7C4DD7077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C587B6-BEA7-0B11-9F86-A49EFA051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1BB3DD-49C0-53F1-50B3-3B1A0458D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F7B-2D18-4B35-A51A-553F88544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182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6629A1-1786-63C3-0916-EC033D9520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E2243B-8BDE-92FB-28F2-0F8AA91A9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191EAF-2E56-E882-A39C-CE0281BDD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497A-A6CD-47F8-BBE7-A4F7C4DD7077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3964E8-AD62-6951-B17F-E8D3C6CA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B76626-5515-0790-C4F0-A9472DE7F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F7B-2D18-4B35-A51A-553F88544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181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2DD75A-E620-60D3-005D-8CD773255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E175B7-ACEC-CEBF-F9CF-2D85013037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8A9884-E2FE-AEE5-41F6-7242EF595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48D4C5-70A4-1DAD-E09C-46D4EC0F3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497A-A6CD-47F8-BBE7-A4F7C4DD7077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DB6C3A-AEAA-0929-F276-DF1624CAC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6D474E-C32A-9EEB-E099-8CA58AEF6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F7B-2D18-4B35-A51A-553F88544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6396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B2E5A6-5272-F91E-7CAA-0088C3BCE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5AE153C-3916-6C83-88E8-2CFEA7113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401382-18D1-4C6B-73A1-A0CF8ACE9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70A9FAF-F9E6-C9FF-3BA5-7346337CEC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93A1B0-CF22-7BD0-31CA-109D8AA904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86C9923-A8BE-A563-5168-BF9C2CF70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497A-A6CD-47F8-BBE7-A4F7C4DD7077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02B6F8-2C9F-56E8-9D4B-FE17341A5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B9DDE9-FC2C-E30C-8246-4DC0E5131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F7B-2D18-4B35-A51A-553F88544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114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8645ED-6AD5-BFA7-7619-5ABC47065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17306D-BADB-B868-9CD1-B36727545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497A-A6CD-47F8-BBE7-A4F7C4DD7077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DFDD18-EFF4-8687-D764-C566C002C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E0B239-B7BE-D4F7-5F0A-13E8E091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F7B-2D18-4B35-A51A-553F88544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771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993EABC-380B-A817-4CC5-12198FD1B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497A-A6CD-47F8-BBE7-A4F7C4DD7077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C787444-2F91-1E8E-34B1-42F75C3B2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A219F6-2845-7216-0249-14E608A61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F7B-2D18-4B35-A51A-553F88544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3646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571C8-C369-BE5E-19A4-42AC9B3C4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9A5EB0-9827-061B-25FF-1CD56CE75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637440-47E2-848C-0C92-A28A3E2B0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DECC8F-D19C-FF7E-5BD5-946D2B3BC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497A-A6CD-47F8-BBE7-A4F7C4DD7077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933FB5-5E3F-1852-1C46-A7164DACC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A5CC7E-EA17-072C-579D-F2FAC01AD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F7B-2D18-4B35-A51A-553F88544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6561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56A3B8-DC8C-9217-8538-967578A74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7497D54-5DF7-7D0F-8759-01392824E9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935532-F526-326A-DEF6-7FD675D17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9684A0C-199D-9AA1-F65F-07406ADB8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497A-A6CD-47F8-BBE7-A4F7C4DD7077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EBD3EC-0C36-1448-E09E-817965773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726C27-70A9-78BF-80AD-C692279F2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3DF7B-2D18-4B35-A51A-553F88544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236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FDA0D6A-C2B6-8E14-3EFF-1CF47713E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BB4D3F-A03D-7622-13F2-DCD03AE27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63F921-EDB7-383D-6CA5-F2F8926FF0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88497A-A6CD-47F8-BBE7-A4F7C4DD7077}" type="datetimeFigureOut">
              <a:rPr lang="en-GB" smtClean="0"/>
              <a:t>04/12/2024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5647E0-C6CC-37D9-3E35-DDADE4D854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20D25F-F7DD-AB35-CE13-4DFC5C3CA6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03DF7B-2D18-4B35-A51A-553F88544A1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753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2B2D5A26-0FCA-EFEE-7C3F-4806533FC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33" y="1832693"/>
            <a:ext cx="4911226" cy="288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0C3D1C3-A711-C218-FAFB-CB7E8BD4F9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194" y="1832693"/>
            <a:ext cx="5079273" cy="2880000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550D7A1E-1150-A6A0-8776-212CF5036CAF}"/>
              </a:ext>
            </a:extLst>
          </p:cNvPr>
          <p:cNvSpPr/>
          <p:nvPr/>
        </p:nvSpPr>
        <p:spPr>
          <a:xfrm>
            <a:off x="5721043" y="3070909"/>
            <a:ext cx="569167" cy="403568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839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F04E963-1DC9-6DDA-CBB3-B8353F2DC7D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08" t="24447" r="2608" b="29261"/>
          <a:stretch/>
        </p:blipFill>
        <p:spPr>
          <a:xfrm>
            <a:off x="213491" y="1672317"/>
            <a:ext cx="11765018" cy="323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427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刘正远</dc:creator>
  <cp:lastModifiedBy>刘正远</cp:lastModifiedBy>
  <cp:revision>2</cp:revision>
  <dcterms:created xsi:type="dcterms:W3CDTF">2024-12-04T15:29:51Z</dcterms:created>
  <dcterms:modified xsi:type="dcterms:W3CDTF">2024-12-04T15:47:01Z</dcterms:modified>
</cp:coreProperties>
</file>