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0D3"/>
    <a:srgbClr val="28D25C"/>
    <a:srgbClr val="2AD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138"/>
      </p:cViewPr>
      <p:guideLst>
        <p:guide pos="416"/>
        <p:guide pos="7256"/>
        <p:guide orient="horz" pos="648"/>
        <p:guide orient="horz" pos="709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9CF0-F7F9-48FC-8E6C-FC17232597AD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1B12-DA3C-4DB2-A288-4B3F35771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E1B12-DA3C-4DB2-A288-4B3F3577182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39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463E2-0CD0-5720-26E4-D1B5E2F2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C8847-95BA-4FB4-C8E3-5C981668D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460C6-CA7A-1D93-F3C3-F0E637BD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C3C9D-D492-0EEF-409D-6F5C11C3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97D57-2CFF-081E-FA3A-5E58CEF3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1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13633-EE34-E967-8DC9-A52CA993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6BBEF-4DC2-FAD7-9D6E-CAA656141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DB7F6-F013-503A-E641-25D4A142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E9667-863E-5358-DEE4-F79B8A60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D2458-EEE2-DCAD-4FC4-8E626C15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5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0529BA-721C-A100-35E0-68C64D1A7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18A8A-7E5D-0674-FC87-1116828E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F8F80-4900-51DC-7715-D398AB95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06551-7A77-62BF-F417-6323474D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A74CC-6284-9CE2-640B-833E348E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59D19-15F4-C555-5291-01BC1AFA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91D15-543B-F114-CBC8-FD0D0840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8FD4F-B563-6DA4-3F6C-6C34F1A6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87B6-BEA7-0B11-9F86-A49EFA05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BB3DD-49C0-53F1-50B3-3B1A0458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629A1-1786-63C3-0916-EC033D95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2243B-8BDE-92FB-28F2-0F8AA91A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91EAF-2E56-E882-A39C-CE0281BD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964E8-AD62-6951-B17F-E8D3C6CA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76626-5515-0790-C4F0-A9472DE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DD75A-E620-60D3-005D-8CD77325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175B7-ACEC-CEBF-F9CF-2D8501303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A9884-E2FE-AEE5-41F6-7242EF59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8D4C5-70A4-1DAD-E09C-46D4EC0F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B6C3A-AEAA-0929-F276-DF1624CA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D474E-C32A-9EEB-E099-8CA58AEF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39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2E5A6-5272-F91E-7CAA-0088C3BC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E153C-3916-6C83-88E8-2CFEA711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01382-18D1-4C6B-73A1-A0CF8ACE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A9FAF-F9E6-C9FF-3BA5-7346337CE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3A1B0-CF22-7BD0-31CA-109D8AA9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C9923-A8BE-A563-5168-BF9C2CF7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02B6F8-2C9F-56E8-9D4B-FE17341A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9DDE9-FC2C-E30C-8246-4DC0E513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1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645ED-6AD5-BFA7-7619-5ABC4706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7306D-BADB-B868-9CD1-B3672754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FDD18-EFF4-8687-D764-C566C002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0B239-B7BE-D4F7-5F0A-13E8E09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7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93EABC-380B-A817-4CC5-12198FD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87444-2F91-1E8E-34B1-42F75C3B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219F6-2845-7216-0249-14E608A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571C8-C369-BE5E-19A4-42AC9B3C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A5EB0-9827-061B-25FF-1CD56CE7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37440-47E2-848C-0C92-A28A3E2B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ECC8F-D19C-FF7E-5BD5-946D2B3B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33FB5-5E3F-1852-1C46-A7164DAC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5CC7E-EA17-072C-579D-F2FAC01A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6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6A3B8-DC8C-9217-8538-967578A7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497D54-5DF7-7D0F-8759-01392824E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35532-F526-326A-DEF6-7FD675D17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84A0C-199D-9AA1-F65F-07406ADB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BD3EC-0C36-1448-E09E-81796577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26C27-70A9-78BF-80AD-C692279F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DA0D6A-C2B6-8E14-3EFF-1CF47713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B4D3F-A03D-7622-13F2-DCD03AE2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3F921-EDB7-383D-6CA5-F2F8926FF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647E0-C6CC-37D9-3E35-DDADE4D85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0D25F-F7DD-AB35-CE13-4DFC5C3CA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0C3D1C3-A711-C218-FAFB-CB7E8BD4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94" y="1832693"/>
            <a:ext cx="5079273" cy="2880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50D7A1E-1150-A6A0-8776-212CF5036CAF}"/>
              </a:ext>
            </a:extLst>
          </p:cNvPr>
          <p:cNvSpPr/>
          <p:nvPr/>
        </p:nvSpPr>
        <p:spPr>
          <a:xfrm>
            <a:off x="5721043" y="3070909"/>
            <a:ext cx="569167" cy="40356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3F18A-EAFC-623A-1950-9A5C4DAF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4" y="1832693"/>
            <a:ext cx="491122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106422-59BC-D310-603C-95E1B55F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49" t="18574" r="6349" b="18574"/>
          <a:stretch/>
        </p:blipFill>
        <p:spPr>
          <a:xfrm>
            <a:off x="255216" y="1063690"/>
            <a:ext cx="11681568" cy="47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3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EAC08F-BA82-8A0A-175A-2EB00B00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00" y="8698108"/>
            <a:ext cx="950976" cy="9509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C4DC7E-97AA-524B-6DA4-9C26819E0817}"/>
              </a:ext>
            </a:extLst>
          </p:cNvPr>
          <p:cNvSpPr txBox="1"/>
          <p:nvPr/>
        </p:nvSpPr>
        <p:spPr>
          <a:xfrm>
            <a:off x="1034260" y="2967335"/>
            <a:ext cx="3100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gradFill flip="none" rotWithShape="1">
                  <a:gsLst>
                    <a:gs pos="100000">
                      <a:srgbClr val="1790D3"/>
                    </a:gs>
                    <a:gs pos="0">
                      <a:srgbClr val="28D25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ource Sans 3" panose="020B0503030403020204" pitchFamily="34" charset="0"/>
              </a:rPr>
              <a:t>Praditor  | </a:t>
            </a:r>
            <a:endParaRPr lang="en-GB" sz="6000" b="1" dirty="0">
              <a:gradFill flip="none" rotWithShape="1">
                <a:gsLst>
                  <a:gs pos="100000">
                    <a:srgbClr val="1790D3"/>
                  </a:gs>
                  <a:gs pos="0">
                    <a:srgbClr val="28D25C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ource Sans 3" panose="020B0503030403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10C2FD-104B-50C2-FB19-113A9C55307A}"/>
              </a:ext>
            </a:extLst>
          </p:cNvPr>
          <p:cNvSpPr/>
          <p:nvPr/>
        </p:nvSpPr>
        <p:spPr>
          <a:xfrm>
            <a:off x="-11839008" y="0"/>
            <a:ext cx="10799763" cy="10799763"/>
          </a:xfrm>
          <a:prstGeom prst="roundRect">
            <a:avLst>
              <a:gd name="adj" fmla="val 9511"/>
            </a:avLst>
          </a:prstGeom>
          <a:gradFill flip="none" rotWithShape="1">
            <a:gsLst>
              <a:gs pos="0">
                <a:srgbClr val="1790D3"/>
              </a:gs>
              <a:gs pos="100000">
                <a:srgbClr val="28D25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582120" rIns="91440" bIns="45720" rtlCol="0" anchor="ctr"/>
          <a:lstStyle/>
          <a:p>
            <a:pPr algn="ctr"/>
            <a:endParaRPr lang="en-GB" altLang="zh-CN" sz="82900" b="1" dirty="0">
              <a:effectLst>
                <a:innerShdw blurRad="38100">
                  <a:schemeClr val="tx1">
                    <a:lumMod val="50000"/>
                    <a:lumOff val="50000"/>
                  </a:schemeClr>
                </a:innerShdw>
              </a:effectLst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8AE214-8808-3879-84D1-B54B6EC96E0A}"/>
              </a:ext>
            </a:extLst>
          </p:cNvPr>
          <p:cNvSpPr txBox="1"/>
          <p:nvPr/>
        </p:nvSpPr>
        <p:spPr>
          <a:xfrm>
            <a:off x="4134789" y="2967335"/>
            <a:ext cx="7010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>
                    <a:lumMod val="75000"/>
                  </a:schemeClr>
                </a:solidFill>
                <a:latin typeface="Source Sans 3" panose="020B0503030403020204" pitchFamily="34" charset="0"/>
              </a:rPr>
              <a:t>Speech Onset Detection</a:t>
            </a:r>
            <a:endParaRPr lang="en-GB" sz="6000" b="1" dirty="0">
              <a:solidFill>
                <a:schemeClr val="bg1">
                  <a:lumMod val="75000"/>
                </a:schemeClr>
              </a:solidFill>
              <a:latin typeface="Source Sans 3" panose="020B0503030403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69242B-4F7B-3DC9-660B-6DACEE3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1" y="7651681"/>
            <a:ext cx="10261600" cy="83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CAA08C-789B-56C2-7EC9-BD36CA4748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57" b="25557"/>
          <a:stretch/>
        </p:blipFill>
        <p:spPr>
          <a:xfrm>
            <a:off x="449943" y="2452687"/>
            <a:ext cx="13757602" cy="378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7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2BAD476A-0214-5462-CB14-F4A8DC2D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86" y="1328057"/>
            <a:ext cx="8395028" cy="42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4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47CE85-8021-C2CD-5282-4A4E2F31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04" b="17304"/>
          <a:stretch/>
        </p:blipFill>
        <p:spPr>
          <a:xfrm>
            <a:off x="147442" y="1240971"/>
            <a:ext cx="11897116" cy="437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6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C94CB8F-9423-96A0-CAF9-8C6C2D89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2" t="24817" r="2712" b="29261"/>
          <a:stretch/>
        </p:blipFill>
        <p:spPr>
          <a:xfrm>
            <a:off x="189478" y="1739563"/>
            <a:ext cx="11813044" cy="32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2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C359E-B3D3-AB33-2675-109ECE7F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A8CE7391-3271-E9B0-3385-47B0E515DB9F}"/>
              </a:ext>
            </a:extLst>
          </p:cNvPr>
          <p:cNvSpPr/>
          <p:nvPr/>
        </p:nvSpPr>
        <p:spPr>
          <a:xfrm>
            <a:off x="5798091" y="3070909"/>
            <a:ext cx="569167" cy="40356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A12678-3BCA-B9E4-F517-CBFDBDD3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30" y="1832693"/>
            <a:ext cx="4911226" cy="288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3E6B69-1621-29D1-E630-2BF989C1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43" y="1832693"/>
            <a:ext cx="491122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1709F05-4CA3-8FD7-1D6A-D99A0BE9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9" t="24386" r="3059" b="28772"/>
          <a:stretch/>
        </p:blipFill>
        <p:spPr>
          <a:xfrm>
            <a:off x="372979" y="1672389"/>
            <a:ext cx="11446042" cy="32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2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9CEC0AB-99C5-AA55-F286-6BF89E78B7F0}"/>
              </a:ext>
            </a:extLst>
          </p:cNvPr>
          <p:cNvSpPr/>
          <p:nvPr/>
        </p:nvSpPr>
        <p:spPr>
          <a:xfrm>
            <a:off x="7769691" y="1948379"/>
            <a:ext cx="3049993" cy="2766155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468F23C-8621-C4C2-3B29-1217926BD624}"/>
              </a:ext>
            </a:extLst>
          </p:cNvPr>
          <p:cNvSpPr/>
          <p:nvPr/>
        </p:nvSpPr>
        <p:spPr>
          <a:xfrm>
            <a:off x="7753739" y="1948380"/>
            <a:ext cx="3081900" cy="2780522"/>
          </a:xfrm>
          <a:custGeom>
            <a:avLst/>
            <a:gdLst>
              <a:gd name="connsiteX0" fmla="*/ 0 w 2593910"/>
              <a:gd name="connsiteY0" fmla="*/ 2780522 h 2780522"/>
              <a:gd name="connsiteX1" fmla="*/ 970383 w 2593910"/>
              <a:gd name="connsiteY1" fmla="*/ 522514 h 2780522"/>
              <a:gd name="connsiteX2" fmla="*/ 2593910 w 2593910"/>
              <a:gd name="connsiteY2" fmla="*/ 0 h 27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910" h="2780522">
                <a:moveTo>
                  <a:pt x="0" y="2780522"/>
                </a:moveTo>
                <a:cubicBezTo>
                  <a:pt x="269032" y="1883228"/>
                  <a:pt x="538065" y="985934"/>
                  <a:pt x="970383" y="522514"/>
                </a:cubicBezTo>
                <a:cubicBezTo>
                  <a:pt x="1402701" y="59094"/>
                  <a:pt x="1998305" y="29547"/>
                  <a:pt x="2593910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6854A1-0DB2-76F0-6EBB-B92E8AF440AC}"/>
              </a:ext>
            </a:extLst>
          </p:cNvPr>
          <p:cNvCxnSpPr>
            <a:cxnSpLocks/>
          </p:cNvCxnSpPr>
          <p:nvPr/>
        </p:nvCxnSpPr>
        <p:spPr>
          <a:xfrm>
            <a:off x="5340350" y="2793422"/>
            <a:ext cx="3285490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4B6973-6AEE-59A1-8B5D-182E2C59A5EF}"/>
              </a:ext>
            </a:extLst>
          </p:cNvPr>
          <p:cNvSpPr txBox="1"/>
          <p:nvPr/>
        </p:nvSpPr>
        <p:spPr>
          <a:xfrm>
            <a:off x="4770076" y="442112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B3DE4-9AA1-53B1-21C2-806F43550CD4}"/>
              </a:ext>
            </a:extLst>
          </p:cNvPr>
          <p:cNvSpPr txBox="1"/>
          <p:nvPr/>
        </p:nvSpPr>
        <p:spPr>
          <a:xfrm>
            <a:off x="9324342" y="3453385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Cliff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F4C452F-4C48-AA28-DF17-EA1C5C685F48}"/>
              </a:ext>
            </a:extLst>
          </p:cNvPr>
          <p:cNvCxnSpPr>
            <a:cxnSpLocks/>
          </p:cNvCxnSpPr>
          <p:nvPr/>
        </p:nvCxnSpPr>
        <p:spPr>
          <a:xfrm>
            <a:off x="8625840" y="1353553"/>
            <a:ext cx="0" cy="336098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EAD0E1-EBB1-E373-ED90-2E501ADB2B69}"/>
              </a:ext>
            </a:extLst>
          </p:cNvPr>
          <p:cNvCxnSpPr>
            <a:cxnSpLocks/>
          </p:cNvCxnSpPr>
          <p:nvPr/>
        </p:nvCxnSpPr>
        <p:spPr>
          <a:xfrm>
            <a:off x="5340350" y="4073582"/>
            <a:ext cx="2660650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6EAD505-BD22-EA68-6DD9-738868FA351D}"/>
              </a:ext>
            </a:extLst>
          </p:cNvPr>
          <p:cNvCxnSpPr>
            <a:cxnSpLocks/>
          </p:cNvCxnSpPr>
          <p:nvPr/>
        </p:nvCxnSpPr>
        <p:spPr>
          <a:xfrm>
            <a:off x="8001000" y="3453385"/>
            <a:ext cx="0" cy="12755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24D07D-788F-38ED-270A-89D1C7FDDD50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595009" y="4728898"/>
            <a:ext cx="8240631" cy="4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9D3533-5F9C-DAA1-3D49-23678E046541}"/>
              </a:ext>
            </a:extLst>
          </p:cNvPr>
          <p:cNvSpPr txBox="1"/>
          <p:nvPr/>
        </p:nvSpPr>
        <p:spPr>
          <a:xfrm>
            <a:off x="4770076" y="391969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42C332-6A13-E5F1-E9E6-EA34ED580459}"/>
              </a:ext>
            </a:extLst>
          </p:cNvPr>
          <p:cNvSpPr txBox="1"/>
          <p:nvPr/>
        </p:nvSpPr>
        <p:spPr>
          <a:xfrm>
            <a:off x="4770076" y="263953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3.0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FE97BE-F55B-909F-6E81-311FE3E5BA30}"/>
              </a:ext>
            </a:extLst>
          </p:cNvPr>
          <p:cNvSpPr txBox="1"/>
          <p:nvPr/>
        </p:nvSpPr>
        <p:spPr>
          <a:xfrm>
            <a:off x="7216031" y="4881121"/>
            <a:ext cx="1678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As Close As </a:t>
            </a:r>
            <a:r>
              <a:rPr lang="en-GB" sz="1400" b="1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Possible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4BF97BD-7058-2A4C-5A05-3AFAF204CF69}"/>
              </a:ext>
            </a:extLst>
          </p:cNvPr>
          <p:cNvCxnSpPr>
            <a:cxnSpLocks/>
          </p:cNvCxnSpPr>
          <p:nvPr/>
        </p:nvCxnSpPr>
        <p:spPr>
          <a:xfrm>
            <a:off x="7731514" y="4227470"/>
            <a:ext cx="0" cy="501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D07AE86-309A-EF6C-C528-48B72F8821D8}"/>
              </a:ext>
            </a:extLst>
          </p:cNvPr>
          <p:cNvSpPr txBox="1"/>
          <p:nvPr/>
        </p:nvSpPr>
        <p:spPr>
          <a:xfrm>
            <a:off x="2494274" y="4180709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actual noise (abs)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50B22D2-C2AD-3C6E-4841-F711CB352608}"/>
              </a:ext>
            </a:extLst>
          </p:cNvPr>
          <p:cNvSpPr txBox="1"/>
          <p:nvPr/>
        </p:nvSpPr>
        <p:spPr>
          <a:xfrm>
            <a:off x="1171221" y="4575009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mean amplitude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9F4E3F4-41D5-4F07-F105-522FC2E45B8F}"/>
              </a:ext>
            </a:extLst>
          </p:cNvPr>
          <p:cNvGrpSpPr/>
          <p:nvPr/>
        </p:nvGrpSpPr>
        <p:grpSpPr>
          <a:xfrm>
            <a:off x="2921894" y="4536909"/>
            <a:ext cx="638182" cy="463091"/>
            <a:chOff x="2921894" y="4536909"/>
            <a:chExt cx="638182" cy="46309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37B3CD7-6835-2D50-F8BC-5C5EF05B1368}"/>
                </a:ext>
              </a:extLst>
            </p:cNvPr>
            <p:cNvGrpSpPr/>
            <p:nvPr/>
          </p:nvGrpSpPr>
          <p:grpSpPr>
            <a:xfrm>
              <a:off x="2921894" y="4536909"/>
              <a:ext cx="638182" cy="463091"/>
              <a:chOff x="2940061" y="4358990"/>
              <a:chExt cx="1091030" cy="72545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1E9CA4CB-1182-B256-8081-B992387C3CAE}"/>
                  </a:ext>
                </a:extLst>
              </p:cNvPr>
              <p:cNvSpPr/>
              <p:nvPr/>
            </p:nvSpPr>
            <p:spPr>
              <a:xfrm>
                <a:off x="2940061" y="4373355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0961093-8F5B-E4E6-7576-23D8502E96A1}"/>
                  </a:ext>
                </a:extLst>
              </p:cNvPr>
              <p:cNvSpPr/>
              <p:nvPr/>
            </p:nvSpPr>
            <p:spPr>
              <a:xfrm>
                <a:off x="3665977" y="4358990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F4D2A56-A87E-6964-CE35-ECBE3B131021}"/>
                </a:ext>
              </a:extLst>
            </p:cNvPr>
            <p:cNvSpPr/>
            <p:nvPr/>
          </p:nvSpPr>
          <p:spPr>
            <a:xfrm>
              <a:off x="3137856" y="4543256"/>
              <a:ext cx="213568" cy="453921"/>
            </a:xfrm>
            <a:custGeom>
              <a:avLst/>
              <a:gdLst>
                <a:gd name="connsiteX0" fmla="*/ 0 w 938212"/>
                <a:gd name="connsiteY0" fmla="*/ 1059656 h 1059656"/>
                <a:gd name="connsiteX1" fmla="*/ 433387 w 938212"/>
                <a:gd name="connsiteY1" fmla="*/ 0 h 1059656"/>
                <a:gd name="connsiteX2" fmla="*/ 938212 w 938212"/>
                <a:gd name="connsiteY2" fmla="*/ 1059656 h 10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2" h="1059656">
                  <a:moveTo>
                    <a:pt x="0" y="1059656"/>
                  </a:moveTo>
                  <a:cubicBezTo>
                    <a:pt x="138509" y="529828"/>
                    <a:pt x="277018" y="0"/>
                    <a:pt x="433387" y="0"/>
                  </a:cubicBezTo>
                  <a:cubicBezTo>
                    <a:pt x="589756" y="0"/>
                    <a:pt x="763984" y="529828"/>
                    <a:pt x="938212" y="105965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075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A2E3C-1BE2-EA0C-FD5E-12E1A3283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804FB3-80A0-69D3-C355-C59F6DA6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58" b="24724"/>
          <a:stretch/>
        </p:blipFill>
        <p:spPr>
          <a:xfrm>
            <a:off x="1269013" y="2014538"/>
            <a:ext cx="8789651" cy="28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6EE78-93EE-2DB9-3E8C-BD9728BD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66C387-8FF9-3CE7-FE2D-845D01E84D97}"/>
              </a:ext>
            </a:extLst>
          </p:cNvPr>
          <p:cNvGrpSpPr/>
          <p:nvPr/>
        </p:nvGrpSpPr>
        <p:grpSpPr>
          <a:xfrm>
            <a:off x="-10892834" y="821426"/>
            <a:ext cx="7149814" cy="5301655"/>
            <a:chOff x="1566569" y="31633160"/>
            <a:chExt cx="7149814" cy="530165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16BFCB6A-170A-4D8F-9E25-400221C90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250" y="31633160"/>
              <a:ext cx="0" cy="530165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1FFB259-3537-E389-6814-00C9BA8C383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569" y="36895448"/>
              <a:ext cx="71498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E3631A17-82FF-1ABB-212B-078BE774EECE}"/>
              </a:ext>
            </a:extLst>
          </p:cNvPr>
          <p:cNvSpPr/>
          <p:nvPr/>
        </p:nvSpPr>
        <p:spPr>
          <a:xfrm>
            <a:off x="-10344930" y="5495298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EB95E7-661D-2586-EC34-6CCF4126E661}"/>
              </a:ext>
            </a:extLst>
          </p:cNvPr>
          <p:cNvSpPr/>
          <p:nvPr/>
        </p:nvSpPr>
        <p:spPr>
          <a:xfrm>
            <a:off x="-10306698" y="5143360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EE5D49-9829-226E-4CB5-7CA2DF847C79}"/>
              </a:ext>
            </a:extLst>
          </p:cNvPr>
          <p:cNvSpPr/>
          <p:nvPr/>
        </p:nvSpPr>
        <p:spPr>
          <a:xfrm>
            <a:off x="-9979193" y="5272620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566EF71-1563-8A34-5437-7BDD8BC0FF80}"/>
              </a:ext>
            </a:extLst>
          </p:cNvPr>
          <p:cNvSpPr/>
          <p:nvPr/>
        </p:nvSpPr>
        <p:spPr>
          <a:xfrm>
            <a:off x="-10085496" y="5544573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2248B7-CE71-0370-26C3-BC490082F551}"/>
              </a:ext>
            </a:extLst>
          </p:cNvPr>
          <p:cNvSpPr/>
          <p:nvPr/>
        </p:nvSpPr>
        <p:spPr>
          <a:xfrm>
            <a:off x="-9556317" y="5491826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81040E-6000-272D-EC3D-70D6F7CD302D}"/>
              </a:ext>
            </a:extLst>
          </p:cNvPr>
          <p:cNvSpPr/>
          <p:nvPr/>
        </p:nvSpPr>
        <p:spPr>
          <a:xfrm>
            <a:off x="-9770884" y="4936719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FC7DEA-2E97-3C96-A181-ECB71880C406}"/>
              </a:ext>
            </a:extLst>
          </p:cNvPr>
          <p:cNvSpPr/>
          <p:nvPr/>
        </p:nvSpPr>
        <p:spPr>
          <a:xfrm>
            <a:off x="-10084078" y="4776105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7F2A4F-0E51-6F33-B104-196B3AF6DC6D}"/>
              </a:ext>
            </a:extLst>
          </p:cNvPr>
          <p:cNvSpPr/>
          <p:nvPr/>
        </p:nvSpPr>
        <p:spPr>
          <a:xfrm>
            <a:off x="-7051580" y="5567595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3BA663-899C-0B96-9299-9883DBF50939}"/>
              </a:ext>
            </a:extLst>
          </p:cNvPr>
          <p:cNvSpPr/>
          <p:nvPr/>
        </p:nvSpPr>
        <p:spPr>
          <a:xfrm>
            <a:off x="-10547747" y="1775343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1DC24B6-0BDB-98B3-FDD5-2556F3659EEB}"/>
              </a:ext>
            </a:extLst>
          </p:cNvPr>
          <p:cNvSpPr/>
          <p:nvPr/>
        </p:nvSpPr>
        <p:spPr>
          <a:xfrm>
            <a:off x="-10513866" y="2052789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B2218A-3947-9670-3084-97EAD157A0FC}"/>
              </a:ext>
            </a:extLst>
          </p:cNvPr>
          <p:cNvSpPr/>
          <p:nvPr/>
        </p:nvSpPr>
        <p:spPr>
          <a:xfrm>
            <a:off x="-6462542" y="5461673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5C4B18-52C2-EEBE-8F83-19041E91585F}"/>
              </a:ext>
            </a:extLst>
          </p:cNvPr>
          <p:cNvSpPr txBox="1"/>
          <p:nvPr/>
        </p:nvSpPr>
        <p:spPr>
          <a:xfrm>
            <a:off x="-10343315" y="408349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2400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FA422F-F409-6789-D258-FADA754F1624}"/>
              </a:ext>
            </a:extLst>
          </p:cNvPr>
          <p:cNvSpPr txBox="1"/>
          <p:nvPr/>
        </p:nvSpPr>
        <p:spPr>
          <a:xfrm>
            <a:off x="-5432314" y="557943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altLang="zh-CN" sz="240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240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A8FEAC-116B-B3DC-21D7-E72A42E356EF}"/>
              </a:ext>
            </a:extLst>
          </p:cNvPr>
          <p:cNvSpPr txBox="1"/>
          <p:nvPr/>
        </p:nvSpPr>
        <p:spPr>
          <a:xfrm>
            <a:off x="-10774562" y="99762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 </a:t>
            </a:r>
            <a:r>
              <a:rPr lang="en-US" altLang="zh-CN" sz="240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240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13689B-9828-3A89-CA01-7B2AFB29E63C}"/>
              </a:ext>
            </a:extLst>
          </p:cNvPr>
          <p:cNvCxnSpPr>
            <a:cxnSpLocks/>
          </p:cNvCxnSpPr>
          <p:nvPr/>
        </p:nvCxnSpPr>
        <p:spPr>
          <a:xfrm flipV="1">
            <a:off x="-7248519" y="3774810"/>
            <a:ext cx="2488666" cy="876632"/>
          </a:xfrm>
          <a:prstGeom prst="line">
            <a:avLst/>
          </a:prstGeom>
          <a:ln w="38100">
            <a:solidFill>
              <a:srgbClr val="0D3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7F0B7FD-8FE6-658B-ADDE-504665A60FAA}"/>
              </a:ext>
            </a:extLst>
          </p:cNvPr>
          <p:cNvSpPr txBox="1"/>
          <p:nvPr/>
        </p:nvSpPr>
        <p:spPr>
          <a:xfrm>
            <a:off x="-7283883" y="2943813"/>
            <a:ext cx="5048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point represents </a:t>
            </a:r>
            <a:r>
              <a:rPr lang="en-US" altLang="zh-CN" sz="240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pair of down-sampled frames</a:t>
            </a:r>
            <a:endParaRPr lang="zh-CN" altLang="en-US" sz="240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9633A61-2693-C596-3BC2-B8820DA3B851}"/>
              </a:ext>
            </a:extLst>
          </p:cNvPr>
          <p:cNvSpPr/>
          <p:nvPr/>
        </p:nvSpPr>
        <p:spPr>
          <a:xfrm>
            <a:off x="-9618484" y="5089119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D2B09A-4A0A-4249-2ECD-59A913EAD2BD}"/>
              </a:ext>
            </a:extLst>
          </p:cNvPr>
          <p:cNvSpPr/>
          <p:nvPr/>
        </p:nvSpPr>
        <p:spPr>
          <a:xfrm>
            <a:off x="-9790918" y="5635144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273FD2-A674-9E0F-2E85-68D17D63CFBA}"/>
              </a:ext>
            </a:extLst>
          </p:cNvPr>
          <p:cNvSpPr/>
          <p:nvPr/>
        </p:nvSpPr>
        <p:spPr>
          <a:xfrm>
            <a:off x="-10263641" y="1928000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473EC3A-A55F-524E-1A0E-4FB3235BDFB2}"/>
              </a:ext>
            </a:extLst>
          </p:cNvPr>
          <p:cNvSpPr/>
          <p:nvPr/>
        </p:nvSpPr>
        <p:spPr>
          <a:xfrm>
            <a:off x="-10571863" y="4566047"/>
            <a:ext cx="1422163" cy="1422163"/>
          </a:xfrm>
          <a:prstGeom prst="ellipse">
            <a:avLst/>
          </a:prstGeom>
          <a:solidFill>
            <a:srgbClr val="0D3454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zh-CN" altLang="en-US" sz="4000">
              <a:latin typeface="Lucida Sans" panose="020B060203050409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0D921C-13FF-A038-C420-E59C0F81F19E}"/>
              </a:ext>
            </a:extLst>
          </p:cNvPr>
          <p:cNvSpPr/>
          <p:nvPr/>
        </p:nvSpPr>
        <p:spPr>
          <a:xfrm>
            <a:off x="-6885418" y="5399642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8305DD-8828-B127-84EC-571F610C7A06}"/>
              </a:ext>
            </a:extLst>
          </p:cNvPr>
          <p:cNvSpPr/>
          <p:nvPr/>
        </p:nvSpPr>
        <p:spPr>
          <a:xfrm>
            <a:off x="-8662040" y="2237883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173215B-73E0-6CC6-1D3E-8E3E5E7078AC}"/>
              </a:ext>
            </a:extLst>
          </p:cNvPr>
          <p:cNvSpPr/>
          <p:nvPr/>
        </p:nvSpPr>
        <p:spPr>
          <a:xfrm>
            <a:off x="-7438583" y="4618832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A45F3F5-705C-16DD-6940-D902EE49BAF9}"/>
              </a:ext>
            </a:extLst>
          </p:cNvPr>
          <p:cNvSpPr/>
          <p:nvPr/>
        </p:nvSpPr>
        <p:spPr>
          <a:xfrm>
            <a:off x="-8069263" y="2674475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C1AD06F-A537-E8DB-93EE-003FFE67E164}"/>
              </a:ext>
            </a:extLst>
          </p:cNvPr>
          <p:cNvSpPr/>
          <p:nvPr/>
        </p:nvSpPr>
        <p:spPr>
          <a:xfrm>
            <a:off x="-8945803" y="2502285"/>
            <a:ext cx="222674" cy="22267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0F80689-5BB7-1027-76FE-3395C915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7424" y="1028700"/>
            <a:ext cx="6026230" cy="186502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D7E13CF-1C98-5793-4FF3-2E812A1C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529" y="1475752"/>
            <a:ext cx="6626942" cy="39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BA8513-431C-2B03-20F9-850F9266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281" b="20003"/>
          <a:stretch/>
        </p:blipFill>
        <p:spPr>
          <a:xfrm>
            <a:off x="694194" y="1619250"/>
            <a:ext cx="10803612" cy="362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5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D7FE27-1B1F-EF9E-84AF-B599580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542" y="1371600"/>
            <a:ext cx="701691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34</Words>
  <Application>Microsoft Office PowerPoint</Application>
  <PresentationFormat>宽屏</PresentationFormat>
  <Paragraphs>14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得意黑</vt:lpstr>
      <vt:lpstr>等线</vt:lpstr>
      <vt:lpstr>等线 Light</vt:lpstr>
      <vt:lpstr>Arial</vt:lpstr>
      <vt:lpstr>Lucida Sans</vt:lpstr>
      <vt:lpstr>Source Sans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5</cp:revision>
  <dcterms:created xsi:type="dcterms:W3CDTF">2024-12-04T15:29:51Z</dcterms:created>
  <dcterms:modified xsi:type="dcterms:W3CDTF">2024-12-05T16:41:42Z</dcterms:modified>
</cp:coreProperties>
</file>