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4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4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0A15-4D7A-4E5A-AAA5-C6921E3D8C6E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95F8-4EC5-4A4F-B5E5-0C25BE0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2349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ounded Rectangle 2"/>
          <p:cNvSpPr/>
          <p:nvPr/>
        </p:nvSpPr>
        <p:spPr>
          <a:xfrm>
            <a:off x="66004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4948908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7112357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9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2349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ounded Rectangle 2"/>
          <p:cNvSpPr/>
          <p:nvPr/>
        </p:nvSpPr>
        <p:spPr>
          <a:xfrm>
            <a:off x="66004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4948908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7112357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D356C-E4E9-447D-8F23-6AEB1EEE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43" y="2857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2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2349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ounded Rectangle 2"/>
          <p:cNvSpPr/>
          <p:nvPr/>
        </p:nvSpPr>
        <p:spPr>
          <a:xfrm>
            <a:off x="66004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4948908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7112357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D356C-E4E9-447D-8F23-6AEB1EEE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93" y="2857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5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2349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ounded Rectangle 2"/>
          <p:cNvSpPr/>
          <p:nvPr/>
        </p:nvSpPr>
        <p:spPr>
          <a:xfrm>
            <a:off x="66004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4948908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7112357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D356C-E4E9-447D-8F23-6AEB1EEE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08" y="2857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2349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ounded Rectangle 2"/>
          <p:cNvSpPr/>
          <p:nvPr/>
        </p:nvSpPr>
        <p:spPr>
          <a:xfrm>
            <a:off x="660043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ounded Rectangle 3"/>
          <p:cNvSpPr/>
          <p:nvPr/>
        </p:nvSpPr>
        <p:spPr>
          <a:xfrm>
            <a:off x="4948908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7112357" y="2771775"/>
            <a:ext cx="1371600" cy="13144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AD356C-E4E9-447D-8F23-6AEB1EEE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657" y="28575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3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</dc:creator>
  <cp:lastModifiedBy>Phillip</cp:lastModifiedBy>
  <cp:revision>2</cp:revision>
  <dcterms:created xsi:type="dcterms:W3CDTF">2018-03-16T19:22:07Z</dcterms:created>
  <dcterms:modified xsi:type="dcterms:W3CDTF">2018-03-16T19:29:01Z</dcterms:modified>
</cp:coreProperties>
</file>