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164A558F-ADC9-4720-A38B-46711CCE0176}">
          <p14:sldIdLst>
            <p14:sldId id="256"/>
          </p14:sldIdLst>
        </p14:section>
        <p14:section name="简介" id="{05E1A0E9-ECC1-4A93-B053-28276D248F38}">
          <p14:sldIdLst>
            <p14:sldId id="257"/>
            <p14:sldId id="258"/>
            <p14:sldId id="259"/>
          </p14:sldIdLst>
        </p14:section>
        <p14:section name="创建本地库" id="{DF212669-5B60-492A-A707-07ED97C53A2A}">
          <p14:sldIdLst>
            <p14:sldId id="260"/>
            <p14:sldId id="261"/>
            <p14:sldId id="263"/>
            <p14:sldId id="262"/>
          </p14:sldIdLst>
        </p14:section>
        <p14:section name="版本控制" id="{4A709F9D-E55D-4D84-B271-AE9FF3F5D3E7}">
          <p14:sldIdLst>
            <p14:sldId id="264"/>
            <p14:sldId id="265"/>
            <p14:sldId id="266"/>
            <p14:sldId id="267"/>
          </p14:sldIdLst>
        </p14:section>
        <p14:section name="远程库" id="{B3BFEF59-5F9C-4C6B-AA62-6D43CB7EDA90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分支管理" id="{036C5AEE-48E0-485F-A880-E1CDF450FC82}">
          <p14:sldIdLst>
            <p14:sldId id="278"/>
            <p14:sldId id="279"/>
            <p14:sldId id="283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More" id="{17B6EB3A-6B03-4FC0-ACCE-4B38E48F14EC}">
          <p14:sldIdLst>
            <p14:sldId id="292"/>
            <p14:sldId id="293"/>
          </p14:sldIdLst>
        </p14:section>
        <p14:section name="作业" id="{C0A57DF7-193B-4BD5-8A93-602E099F871D}">
          <p14:sldIdLst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CCDB3-A199-455D-940D-D654559AF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DF190-F7F3-42D0-9A2C-18F6B5E88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6E063-E1BC-4FF8-B8D3-5F457D95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988AB-D6E2-44F0-8739-DE05D5DF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F075B-3587-4B1D-8A23-023DDA91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7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E115E-67BE-4860-90FE-0F0C53F6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D2DD3-0167-44DE-850E-0EA790E4C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88EB3-107D-4A42-8A59-851A47E5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F1B8D-00D8-4060-AA99-FDC4D640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DF3CB-1A1A-4AF7-8721-BC28A1D9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330446-FECB-46F8-9670-A9BFB320B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81C433-80E7-4CBF-BB6E-8B5D5CB9D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789D0-ADB5-4DFF-8B4D-748FBF1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CE47D-9427-40F3-BB6B-BCB71468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D5832-6113-4F49-9C25-116270CA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1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AB073-42AD-4434-8927-52C33F68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82B8B-29C4-47D5-8EF5-4B8CAAD0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766E6-024C-404E-BD26-ED7B215D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D271F-980A-410E-82A9-BA7030FF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897A8-468B-4BA5-8345-A6303079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0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4790-C41C-4222-9690-9C05097B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E13D6-9815-465D-A8D7-CD3716510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7F3B2-11D4-47FD-855E-ABA6F35F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2BEB0-90F0-4954-9FD5-19CE0CAA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17E8B-2507-425E-B936-C92D1CD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9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0E6AC-3CC3-4A61-AE76-633D1DF2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E8E24-6CC9-40F6-BA1D-D440D081F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C4E773-AAF3-4F30-A937-A09EC934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A49EF-1190-4DB9-ABA7-B85CD05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78858-4037-40B4-98A0-62EA361A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471DF-E776-41A9-9965-0AEB5DBE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59264-218E-4A7F-AF7D-93E12E77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8438F-8B16-4967-9BF4-FC4D630EA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F597FC-A6F1-4562-833D-A8E18488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C3AAAA-4852-4AA0-86FA-345B0560A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9C4D69-3371-4ED2-B9EF-63CE6CE25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E136E-487D-40BC-82BB-408CE2B8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2E0517-89CA-40BB-9580-43817FB6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AE6E43-75BB-4C93-8155-A847F3A3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4238D-932E-495D-9BB6-22527D62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2DF411-D5F2-40CF-865B-E0ADAED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7E5F2E-6539-4D5B-BEA5-D16603F2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2CE9E2-4B1E-4C38-B116-85744C67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8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394BD5-6D18-487B-8AB1-77AB545F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E48C6B-A21C-4CDB-AED2-353F0320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064C7-D8CF-4D8A-842E-8B3F3F0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8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E02DC-B50B-49A1-A614-63A06A01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A0EE8-EB1C-4EA1-A8EC-7052C56D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03D57-25B0-4661-A0AF-AE67A754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001D2-13DA-4D6F-B93E-E573DC2F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B44FE-75A9-4929-92BE-37355EA0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9EB170-30AD-4BEF-8502-262AD29C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9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9F4B6-D7C3-459D-8B5D-A055DD02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36C0F0-8270-4EDF-99B3-73008FFED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E6FC7-0C76-4138-B0B1-3F0C66DF6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7726F-680B-4803-983F-5B962851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84154-08F0-4348-80F8-6DD1C8C1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32160-C2C6-46B1-9242-FAFB55C5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2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B20869-910A-4D04-856B-FAA179B2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4E70C-3B25-449E-B440-9FDEA52E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A1232-B43C-4328-8345-2CD832CB9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0056-132F-4C2B-8174-DC90F214794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EDCDC-F15D-4F87-A12A-2A4FC351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C260F-187F-44E7-B8F8-A02E5C403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E717-02E3-4809-95A4-F475FA7B8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fnoi2014xtx/learngit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fnoi2014xtx/BaiduImageCrawler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://brew.sh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EDD63-6442-4DDF-A8D4-BDC5DDEE2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757F7C-B612-4F80-BFC1-1B750B122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cst 76 xtx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91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361E2-32BA-4E53-BF5B-AD987EA0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and 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22270-4725-4C74-9678-E0E25484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前往指定版本</a:t>
            </a:r>
            <a:endParaRPr lang="en-US" altLang="zh-CN" dirty="0"/>
          </a:p>
          <a:p>
            <a:r>
              <a:rPr lang="en-US" altLang="zh-CN" dirty="0"/>
              <a:t>$ git reset --hard eaadf4e385e865d25c48e7ca9c8395c3f7dfaef0</a:t>
            </a:r>
          </a:p>
          <a:p>
            <a:r>
              <a:rPr lang="zh-CN" altLang="en-US" dirty="0"/>
              <a:t>查看每次执行过的命令</a:t>
            </a:r>
            <a:endParaRPr lang="en-US" altLang="zh-CN" dirty="0"/>
          </a:p>
          <a:p>
            <a:r>
              <a:rPr lang="en-US" altLang="zh-CN" dirty="0"/>
              <a:t>$ git reflog</a:t>
            </a:r>
          </a:p>
          <a:p>
            <a:r>
              <a:rPr lang="zh-CN" altLang="en-US" dirty="0"/>
              <a:t>可以用于查找历史上曾位于的版本位置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54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0C23D-84BF-4534-B5F5-C9EEDAAF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A0B56-8668-4828-AF9E-BAAC9413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修改文件</a:t>
            </a:r>
            <a:r>
              <a:rPr lang="en-US" altLang="zh-CN" dirty="0"/>
              <a:t>readme.txt</a:t>
            </a:r>
            <a:r>
              <a:rPr lang="zh-CN" altLang="en-US" dirty="0"/>
              <a:t>之后，比较工作区与版本库中区别</a:t>
            </a:r>
            <a:endParaRPr lang="en-US" altLang="zh-CN" dirty="0"/>
          </a:p>
          <a:p>
            <a:r>
              <a:rPr lang="en-US" altLang="zh-CN" dirty="0"/>
              <a:t>$ git diff HEAD -- readme.txt</a:t>
            </a:r>
          </a:p>
          <a:p>
            <a:r>
              <a:rPr lang="zh-CN" altLang="en-US" dirty="0"/>
              <a:t>撤销工作区中文件的修改</a:t>
            </a:r>
            <a:endParaRPr lang="en-US" altLang="zh-CN" dirty="0"/>
          </a:p>
          <a:p>
            <a:r>
              <a:rPr lang="en-US" altLang="zh-CN" dirty="0"/>
              <a:t>$ git checkout -- readme.txt</a:t>
            </a:r>
          </a:p>
          <a:p>
            <a:r>
              <a:rPr lang="zh-CN" altLang="en-US" dirty="0"/>
              <a:t>撤销暂存区中文件的修改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 reset HEAD readme.txt</a:t>
            </a:r>
          </a:p>
          <a:p>
            <a:r>
              <a:rPr lang="zh-CN" altLang="en-US" dirty="0"/>
              <a:t>撤销版本库中文件的修改</a:t>
            </a:r>
            <a:endParaRPr lang="en-US" altLang="zh-CN" dirty="0"/>
          </a:p>
          <a:p>
            <a:r>
              <a:rPr lang="en-US" altLang="zh-CN" dirty="0"/>
              <a:t>$ git reset --hard HEAD^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616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33A2F-A00F-454D-9391-D4A7794E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file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1A827-73C0-4FCD-8A55-B8FE01E1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直接删除文件</a:t>
            </a:r>
            <a:endParaRPr lang="en-US" altLang="zh-CN" dirty="0"/>
          </a:p>
          <a:p>
            <a:r>
              <a:rPr lang="en-US" altLang="zh-CN" dirty="0"/>
              <a:t>$ git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test.txt / git rm test.txt</a:t>
            </a:r>
          </a:p>
          <a:p>
            <a:r>
              <a:rPr lang="en-US" altLang="zh-CN" dirty="0"/>
              <a:t>$ git commit -m “delete test.txt”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06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3FE6B-C83E-4143-97F1-94D2B96C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 &amp; remote Repo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01B06-B96A-43DD-BC4A-B31284A7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找一台电脑充当服务器的角色，每天</a:t>
            </a:r>
            <a:r>
              <a:rPr lang="en-US" altLang="zh-CN" dirty="0"/>
              <a:t>24</a:t>
            </a:r>
            <a:r>
              <a:rPr lang="zh-CN" altLang="en-US" dirty="0"/>
              <a:t>小时开机，其他每个人都从这个“服务器”仓库克隆一份到自己的电脑上，并且各自把各自的提交推送到服务器仓库里，也从服务器仓库中拉取别人的提交。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25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721E3-8320-42C8-BF3E-8BFB14F3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 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BE110-79EF-4504-842C-A832878B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</a:t>
            </a:r>
            <a:r>
              <a:rPr lang="en-US" altLang="zh-CN" dirty="0"/>
              <a:t>GitHub</a:t>
            </a:r>
            <a:r>
              <a:rPr lang="zh-CN" altLang="en-US" dirty="0"/>
              <a:t>知晓账户对应的操作平台有哪些</a:t>
            </a:r>
            <a:endParaRPr lang="en-US" altLang="zh-CN" dirty="0"/>
          </a:p>
          <a:p>
            <a:r>
              <a:rPr lang="zh-CN" altLang="en-US" dirty="0"/>
              <a:t>在用户主目录下，看看有没有</a:t>
            </a:r>
            <a:r>
              <a:rPr lang="en-US" altLang="zh-CN" dirty="0"/>
              <a:t>.ssh</a:t>
            </a:r>
            <a:r>
              <a:rPr lang="zh-CN" altLang="en-US" dirty="0"/>
              <a:t>目录，如果有，再看看这个目录下有没有</a:t>
            </a:r>
            <a:r>
              <a:rPr lang="en-US" altLang="zh-CN" dirty="0"/>
              <a:t>id_rsa</a:t>
            </a:r>
            <a:r>
              <a:rPr lang="zh-CN" altLang="en-US" dirty="0"/>
              <a:t>和</a:t>
            </a:r>
            <a:r>
              <a:rPr lang="en-US" altLang="zh-CN" dirty="0"/>
              <a:t>id_rsa.pub</a:t>
            </a:r>
            <a:r>
              <a:rPr lang="zh-CN" altLang="en-US" dirty="0"/>
              <a:t>这两个文件，如果已经有了，可直接跳到下一步。如果没有，打开</a:t>
            </a:r>
            <a:r>
              <a:rPr lang="en-US" altLang="zh-CN" dirty="0"/>
              <a:t>Shell</a:t>
            </a:r>
            <a:r>
              <a:rPr lang="zh-CN" altLang="en-US" dirty="0"/>
              <a:t>创建</a:t>
            </a:r>
            <a:r>
              <a:rPr lang="en-US" altLang="zh-CN" dirty="0"/>
              <a:t>SSH Key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$ ssh-keygen -t rsa -C “youremail@email.com”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04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FA893-9B3F-4C3E-933D-4435262C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SSH Key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4B804C-FA88-416C-9C99-9F172A43F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135"/>
            <a:ext cx="10515600" cy="43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9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409EA-B306-4E7A-9FA6-72A0054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SSH 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831B2-5399-4158-9C95-5BE597A6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填上任意</a:t>
            </a:r>
            <a:r>
              <a:rPr lang="en-US" altLang="zh-CN" dirty="0"/>
              <a:t>Title</a:t>
            </a:r>
            <a:r>
              <a:rPr lang="zh-CN" altLang="en-US" dirty="0"/>
              <a:t>，在</a:t>
            </a:r>
            <a:r>
              <a:rPr lang="en-US" altLang="zh-CN" dirty="0"/>
              <a:t>Key</a:t>
            </a:r>
            <a:r>
              <a:rPr lang="zh-CN" altLang="en-US" dirty="0"/>
              <a:t>文本框里粘贴</a:t>
            </a:r>
            <a:r>
              <a:rPr lang="en-US" altLang="zh-CN" dirty="0"/>
              <a:t>id_rsa.pub</a:t>
            </a:r>
            <a:r>
              <a:rPr lang="zh-CN" altLang="en-US" dirty="0"/>
              <a:t>文件的内容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注意：代码</a:t>
            </a:r>
            <a:r>
              <a:rPr lang="en-US" altLang="zh-CN" dirty="0"/>
              <a:t>/</a:t>
            </a:r>
            <a:r>
              <a:rPr lang="zh-CN" altLang="en-US" dirty="0"/>
              <a:t>文件一旦放到</a:t>
            </a:r>
            <a:r>
              <a:rPr lang="en-US" altLang="zh-CN" dirty="0"/>
              <a:t>GitHub</a:t>
            </a:r>
            <a:r>
              <a:rPr lang="zh-CN" altLang="en-US" dirty="0"/>
              <a:t>上，是公开的，想要私有化请交钱</a:t>
            </a:r>
          </a:p>
        </p:txBody>
      </p:sp>
    </p:spTree>
    <p:extLst>
      <p:ext uri="{BB962C8B-B14F-4D97-AF65-F5344CB8AC3E}">
        <p14:creationId xmlns:p14="http://schemas.microsoft.com/office/powerpoint/2010/main" val="261169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B1D8E-086A-44F4-898B-AC9ADCBC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remote Repo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4C33136-3CCC-4041-ABD9-3F88F9EB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799" y="1825625"/>
            <a:ext cx="6220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2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F344A-110F-40E4-BAD0-6CBA076E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remote Repo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B0E46-C3B4-40C7-ADA9-DA868581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目前，在</a:t>
            </a:r>
            <a:r>
              <a:rPr lang="en-US" altLang="zh-CN" dirty="0"/>
              <a:t>GitHub</a:t>
            </a:r>
            <a:r>
              <a:rPr lang="zh-CN" altLang="en-US" dirty="0"/>
              <a:t>上的这个</a:t>
            </a:r>
            <a:r>
              <a:rPr lang="en-US" altLang="zh-CN" dirty="0"/>
              <a:t>learngit</a:t>
            </a:r>
            <a:r>
              <a:rPr lang="zh-CN" altLang="en-US" dirty="0"/>
              <a:t>仓库还是空的，</a:t>
            </a:r>
            <a:r>
              <a:rPr lang="en-US" altLang="zh-CN" dirty="0"/>
              <a:t>GitHub</a:t>
            </a:r>
            <a:r>
              <a:rPr lang="zh-CN" altLang="en-US" dirty="0"/>
              <a:t>告诉我们，可以从这个仓库克隆出新的仓库，也可以把一个已有的本地仓库与之关联，然后，把本地仓库的内容推送到</a:t>
            </a:r>
            <a:r>
              <a:rPr lang="en-US" altLang="zh-CN" dirty="0"/>
              <a:t>GitHub</a:t>
            </a:r>
            <a:r>
              <a:rPr lang="zh-CN" altLang="en-US" dirty="0"/>
              <a:t>仓库。</a:t>
            </a:r>
            <a:endParaRPr lang="en-US" altLang="zh-CN" dirty="0"/>
          </a:p>
          <a:p>
            <a:r>
              <a:rPr lang="en-US" altLang="zh-CN" dirty="0"/>
              <a:t>$ git remote add origin </a:t>
            </a:r>
            <a:r>
              <a:rPr lang="en-US" altLang="zh-CN" dirty="0">
                <a:hlinkClick r:id="rId2"/>
              </a:rPr>
              <a:t>git@github.com:fnoi2014xtx/learngit.git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origin</a:t>
            </a:r>
            <a:r>
              <a:rPr lang="zh-CN" altLang="en-US" dirty="0"/>
              <a:t>是本地库对远端库的命名，推荐使用</a:t>
            </a:r>
            <a:r>
              <a:rPr lang="en-US" altLang="zh-CN" dirty="0"/>
              <a:t>origin</a:t>
            </a:r>
            <a:r>
              <a:rPr lang="zh-CN" altLang="en-US" dirty="0"/>
              <a:t>，如果一个本地库关联多个远端库，可以使用</a:t>
            </a:r>
            <a:r>
              <a:rPr lang="en-US" altLang="zh-CN" dirty="0"/>
              <a:t>origin2, origin3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fnoi2014xtx</a:t>
            </a:r>
            <a:r>
              <a:rPr lang="zh-CN" altLang="en-US" dirty="0"/>
              <a:t>换成你自己的用户名，不然会关联到</a:t>
            </a:r>
            <a:r>
              <a:rPr lang="en-US" altLang="zh-CN" dirty="0"/>
              <a:t>xtx</a:t>
            </a:r>
            <a:r>
              <a:rPr lang="zh-CN" altLang="en-US" dirty="0"/>
              <a:t>的</a:t>
            </a:r>
            <a:r>
              <a:rPr lang="en-US" altLang="zh-CN" dirty="0"/>
              <a:t>learngit</a:t>
            </a:r>
            <a:r>
              <a:rPr lang="zh-CN" altLang="en-US" dirty="0"/>
              <a:t>远端库，你不具有</a:t>
            </a:r>
            <a:r>
              <a:rPr lang="en-US" altLang="zh-CN" dirty="0"/>
              <a:t>push</a:t>
            </a:r>
            <a:r>
              <a:rPr lang="zh-CN" altLang="en-US" dirty="0"/>
              <a:t>的权限</a:t>
            </a:r>
          </a:p>
        </p:txBody>
      </p:sp>
    </p:spTree>
    <p:extLst>
      <p:ext uri="{BB962C8B-B14F-4D97-AF65-F5344CB8AC3E}">
        <p14:creationId xmlns:p14="http://schemas.microsoft.com/office/powerpoint/2010/main" val="213643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06C4-C4C2-47FE-B23D-9FDC3EB0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2D1AB-BC0D-4033-A4F9-A90EF1FC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git push -u origin master</a:t>
            </a:r>
          </a:p>
          <a:p>
            <a:r>
              <a:rPr lang="zh-CN" altLang="en-US" dirty="0"/>
              <a:t>表示将已经</a:t>
            </a:r>
            <a:r>
              <a:rPr lang="en-US" altLang="zh-CN" dirty="0"/>
              <a:t>commit</a:t>
            </a:r>
            <a:r>
              <a:rPr lang="zh-CN" altLang="en-US" dirty="0"/>
              <a:t>的在</a:t>
            </a:r>
            <a:r>
              <a:rPr lang="en-US" altLang="zh-CN" dirty="0"/>
              <a:t>master</a:t>
            </a:r>
            <a:r>
              <a:rPr lang="zh-CN" altLang="en-US" dirty="0"/>
              <a:t>分支上的代码文件，推送到远端</a:t>
            </a:r>
            <a:r>
              <a:rPr lang="en-US" altLang="zh-CN" dirty="0"/>
              <a:t>origin</a:t>
            </a:r>
            <a:r>
              <a:rPr lang="zh-CN" altLang="en-US" dirty="0"/>
              <a:t>库中</a:t>
            </a:r>
            <a:endParaRPr lang="en-US" altLang="zh-CN" dirty="0"/>
          </a:p>
          <a:p>
            <a:r>
              <a:rPr lang="en-US" altLang="zh-CN" dirty="0"/>
              <a:t>-u : Git</a:t>
            </a:r>
            <a:r>
              <a:rPr lang="zh-CN" altLang="en-US" dirty="0"/>
              <a:t>不但会把本地的</a:t>
            </a:r>
            <a:r>
              <a:rPr lang="en-US" altLang="zh-CN" dirty="0"/>
              <a:t>master</a:t>
            </a:r>
            <a:r>
              <a:rPr lang="zh-CN" altLang="en-US" dirty="0"/>
              <a:t>分支内容推送的远程新的</a:t>
            </a:r>
            <a:r>
              <a:rPr lang="en-US" altLang="zh-CN" dirty="0"/>
              <a:t>master</a:t>
            </a:r>
            <a:r>
              <a:rPr lang="zh-CN" altLang="en-US" dirty="0"/>
              <a:t>分支，还会把本地的</a:t>
            </a:r>
            <a:r>
              <a:rPr lang="en-US" altLang="zh-CN" dirty="0"/>
              <a:t>master</a:t>
            </a:r>
            <a:r>
              <a:rPr lang="zh-CN" altLang="en-US" dirty="0"/>
              <a:t>分支和远程的</a:t>
            </a:r>
            <a:r>
              <a:rPr lang="en-US" altLang="zh-CN" dirty="0"/>
              <a:t>master</a:t>
            </a:r>
            <a:r>
              <a:rPr lang="zh-CN" altLang="en-US" dirty="0"/>
              <a:t>分支关联起来，在以后的推送或者拉取时就可以简化命令。</a:t>
            </a:r>
          </a:p>
        </p:txBody>
      </p:sp>
    </p:spTree>
    <p:extLst>
      <p:ext uri="{BB962C8B-B14F-4D97-AF65-F5344CB8AC3E}">
        <p14:creationId xmlns:p14="http://schemas.microsoft.com/office/powerpoint/2010/main" val="399011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B173-31F8-490C-B1B2-2F7F3657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0A7BD-B814-48C9-82C9-893A0267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endParaRPr lang="en-US" altLang="zh-CN" dirty="0"/>
          </a:p>
          <a:p>
            <a:r>
              <a:rPr lang="en-US" altLang="zh-CN" dirty="0"/>
              <a:t>Centralized v.s. Distributed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3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D6F6F-0DAD-49AC-9646-F376900F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EB9C7-5988-43D4-904B-D7CB8065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关联之后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push origin master </a:t>
            </a:r>
          </a:p>
          <a:p>
            <a:r>
              <a:rPr lang="zh-CN" altLang="en-US" dirty="0"/>
              <a:t>即可推送到远端库</a:t>
            </a:r>
          </a:p>
        </p:txBody>
      </p:sp>
    </p:spTree>
    <p:extLst>
      <p:ext uri="{BB962C8B-B14F-4D97-AF65-F5344CB8AC3E}">
        <p14:creationId xmlns:p14="http://schemas.microsoft.com/office/powerpoint/2010/main" val="2012681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0EB9-CFEC-4494-BB6C-D838DC43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Clone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51E4E-735A-455A-A981-4CBE3B99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告诉我们，可以从</a:t>
            </a:r>
            <a:r>
              <a:rPr lang="en-US" altLang="zh-CN" dirty="0"/>
              <a:t>GitHub</a:t>
            </a:r>
            <a:r>
              <a:rPr lang="zh-CN" altLang="en-US" dirty="0"/>
              <a:t>的仓库克隆出新的本地仓库</a:t>
            </a:r>
            <a:endParaRPr lang="en-US" altLang="zh-CN" dirty="0"/>
          </a:p>
          <a:p>
            <a:r>
              <a:rPr lang="zh-CN" altLang="en-US" dirty="0"/>
              <a:t>一般情况是先在</a:t>
            </a:r>
            <a:r>
              <a:rPr lang="en-US" altLang="zh-CN" dirty="0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New Repo</a:t>
            </a:r>
            <a:r>
              <a:rPr lang="zh-CN" altLang="en-US" dirty="0"/>
              <a:t>，之后使用</a:t>
            </a:r>
            <a:r>
              <a:rPr lang="en-US" altLang="zh-CN" dirty="0"/>
              <a:t>git clone</a:t>
            </a:r>
            <a:r>
              <a:rPr lang="zh-CN" altLang="en-US" dirty="0"/>
              <a:t>创建对应的本地仓库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B5CA0-B4C2-4943-8459-F5DB43FD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61" y="3273590"/>
            <a:ext cx="5869077" cy="35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00B25-1895-4BC1-B75B-59ADE873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A62DD-7247-445A-8629-93D99804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git clone </a:t>
            </a:r>
            <a:r>
              <a:rPr lang="en-US" altLang="zh-CN" dirty="0">
                <a:hlinkClick r:id="rId2"/>
              </a:rPr>
              <a:t>git@github.com:fnoi2014xtx/BaiduImageCrawler.git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11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00C3-14E9-492C-9744-93A922D0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16233-ED11-4518-AE4C-A70BA62C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假设你准备开发一个新功能，但是需要两周才能完成，第一周你写了</a:t>
            </a:r>
            <a:r>
              <a:rPr lang="en-US" altLang="zh-CN" dirty="0"/>
              <a:t>50%</a:t>
            </a:r>
            <a:r>
              <a:rPr lang="zh-CN" altLang="en-US" dirty="0"/>
              <a:t>的代码，如果立刻提交，由于代码还没写完，不完整的代码库会导致别人不能干活了。如果等代码全部写完再一次提交，又存在丢失每天进度的巨大风险。</a:t>
            </a:r>
          </a:p>
          <a:p>
            <a:r>
              <a:rPr lang="zh-CN" altLang="en-US" dirty="0"/>
              <a:t>现在有了分支，就不用怕了。你创建了一个属于你自己的分支，别人看不到，还继续在原来的分支上正常工作，而你在自己的分支上干活，想提交就提交，直到开发完毕后，再一次性合并到原来的分支上，这样，既安全，又不影响别人工作。</a:t>
            </a:r>
            <a:endParaRPr lang="en-US" altLang="zh-CN" dirty="0"/>
          </a:p>
          <a:p>
            <a:r>
              <a:rPr lang="en-US" altLang="zh-CN" dirty="0"/>
              <a:t>Master : </a:t>
            </a:r>
            <a:r>
              <a:rPr lang="zh-CN" altLang="en-US" dirty="0"/>
              <a:t>主分支，一般用来发布完整版</a:t>
            </a:r>
            <a:endParaRPr lang="en-US" altLang="zh-CN" dirty="0"/>
          </a:p>
          <a:p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一般用来进行工作开发新功能， 测试后才能合并到主分支</a:t>
            </a:r>
          </a:p>
        </p:txBody>
      </p:sp>
    </p:spTree>
    <p:extLst>
      <p:ext uri="{BB962C8B-B14F-4D97-AF65-F5344CB8AC3E}">
        <p14:creationId xmlns:p14="http://schemas.microsoft.com/office/powerpoint/2010/main" val="13237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0D9D9-4809-4853-BA6D-A2C8CFFC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Branch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B13D2-9366-4A39-AB59-B3D6EAEF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开始时，只有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</a:p>
        </p:txBody>
      </p:sp>
      <p:pic>
        <p:nvPicPr>
          <p:cNvPr id="10244" name="Picture 4" descr="git-br-initial">
            <a:extLst>
              <a:ext uri="{FF2B5EF4-FFF2-40B4-BE49-F238E27FC236}">
                <a16:creationId xmlns:a16="http://schemas.microsoft.com/office/drawing/2014/main" id="{DF7F0FCE-992A-4C94-962E-182DE7EC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42" y="2419930"/>
            <a:ext cx="4022915" cy="201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2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0D9D9-4809-4853-BA6D-A2C8CFFC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Branch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B13D2-9366-4A39-AB59-B3D6EAEF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dev</a:t>
            </a:r>
            <a:r>
              <a:rPr lang="zh-CN" altLang="en-US" dirty="0"/>
              <a:t>分支，并将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/>
              <a:t>dev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$ git checkout -b dev</a:t>
            </a:r>
          </a:p>
          <a:p>
            <a:r>
              <a:rPr lang="en-US" altLang="zh-CN" dirty="0"/>
              <a:t>-b : </a:t>
            </a:r>
            <a:r>
              <a:rPr lang="zh-CN" altLang="en-US" dirty="0"/>
              <a:t>创建并切换到该分支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266" name="Picture 2" descr="git-br-create">
            <a:extLst>
              <a:ext uri="{FF2B5EF4-FFF2-40B4-BE49-F238E27FC236}">
                <a16:creationId xmlns:a16="http://schemas.microsoft.com/office/drawing/2014/main" id="{35E3E328-C3CC-40BF-AB12-5D86C766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2319337"/>
            <a:ext cx="34956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918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0612-1791-4EBE-A0DA-4857B4C6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Branch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27AD9-2923-4B79-8E0D-2BAD431A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创建分支指令</a:t>
            </a:r>
            <a:endParaRPr lang="en-US" altLang="zh-CN" dirty="0"/>
          </a:p>
          <a:p>
            <a:r>
              <a:rPr lang="en-US" altLang="zh-CN" dirty="0"/>
              <a:t>$ git branch dev</a:t>
            </a:r>
          </a:p>
          <a:p>
            <a:r>
              <a:rPr lang="zh-CN" altLang="en-US" dirty="0"/>
              <a:t>切换分支指令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checkout</a:t>
            </a:r>
            <a:r>
              <a:rPr lang="zh-CN" altLang="en-US" dirty="0"/>
              <a:t> </a:t>
            </a:r>
            <a:r>
              <a:rPr lang="en-US" altLang="zh-CN" dirty="0"/>
              <a:t>dev</a:t>
            </a:r>
          </a:p>
          <a:p>
            <a:r>
              <a:rPr lang="zh-CN" altLang="en-US" dirty="0"/>
              <a:t>查看分支状态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4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4AA49-B687-4154-887A-0CE85C66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Branch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793B8-2AEC-4AEE-AA5E-8CF8BDCA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首先创建</a:t>
            </a:r>
            <a:r>
              <a:rPr lang="en-US" altLang="zh-CN" dirty="0"/>
              <a:t>dev</a:t>
            </a:r>
            <a:r>
              <a:rPr lang="zh-CN" altLang="en-US" dirty="0"/>
              <a:t>分支，并切换到</a:t>
            </a:r>
            <a:r>
              <a:rPr lang="en-US" altLang="zh-CN" dirty="0"/>
              <a:t>dev</a:t>
            </a:r>
            <a:r>
              <a:rPr lang="zh-CN" altLang="en-US" dirty="0"/>
              <a:t>分支上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创建文件，并</a:t>
            </a:r>
            <a:r>
              <a:rPr lang="en-US" altLang="zh-CN" dirty="0"/>
              <a:t>commit</a:t>
            </a:r>
            <a:r>
              <a:rPr lang="zh-CN" altLang="en-US" dirty="0"/>
              <a:t>到当前分支上，此时切换回</a:t>
            </a:r>
            <a:r>
              <a:rPr lang="en-US" altLang="zh-CN" dirty="0"/>
              <a:t>master</a:t>
            </a:r>
            <a:r>
              <a:rPr lang="zh-CN" altLang="en-US" dirty="0"/>
              <a:t>分支，修改</a:t>
            </a:r>
            <a:r>
              <a:rPr lang="en-US" altLang="zh-CN" dirty="0"/>
              <a:t>/</a:t>
            </a:r>
            <a:r>
              <a:rPr lang="zh-CN" altLang="en-US" dirty="0"/>
              <a:t>创建的文件不在工作区</a:t>
            </a:r>
            <a:endParaRPr lang="en-US" altLang="zh-CN" dirty="0"/>
          </a:p>
          <a:p>
            <a:r>
              <a:rPr lang="zh-CN" altLang="en-US" dirty="0"/>
              <a:t>合并指定分支到当前分支</a:t>
            </a:r>
            <a:endParaRPr lang="en-US" altLang="zh-CN" dirty="0"/>
          </a:p>
          <a:p>
            <a:r>
              <a:rPr lang="en-US" altLang="zh-CN" dirty="0"/>
              <a:t>$ git merge dev</a:t>
            </a:r>
          </a:p>
          <a:p>
            <a:r>
              <a:rPr lang="zh-CN" altLang="en-US" dirty="0"/>
              <a:t>合并结束后，删除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endParaRPr lang="en-US" altLang="zh-CN" dirty="0"/>
          </a:p>
          <a:p>
            <a:r>
              <a:rPr lang="en-US" altLang="zh-CN" dirty="0"/>
              <a:t>$ git branch -d dev</a:t>
            </a:r>
          </a:p>
          <a:p>
            <a:r>
              <a:rPr lang="zh-CN" altLang="en-US" dirty="0"/>
              <a:t>未合并即强制删除</a:t>
            </a:r>
            <a:r>
              <a:rPr lang="en-US" altLang="zh-CN" dirty="0"/>
              <a:t>dev</a:t>
            </a:r>
            <a:r>
              <a:rPr lang="zh-CN" altLang="en-US" dirty="0"/>
              <a:t>分支 </a:t>
            </a:r>
            <a:r>
              <a:rPr lang="en-US" altLang="zh-CN" dirty="0"/>
              <a:t>-D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06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916B1-4929-452F-9DFE-1C9878E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90392-2C7E-4713-825D-06B46A36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之前</a:t>
            </a:r>
            <a:r>
              <a:rPr lang="en-US" altLang="zh-CN" dirty="0"/>
              <a:t>merge</a:t>
            </a:r>
            <a:r>
              <a:rPr lang="zh-CN" altLang="en-US" dirty="0"/>
              <a:t>比较顺利，是因为</a:t>
            </a:r>
            <a:r>
              <a:rPr lang="en-US" altLang="zh-CN" dirty="0"/>
              <a:t>dev</a:t>
            </a:r>
            <a:r>
              <a:rPr lang="zh-CN" altLang="en-US" dirty="0"/>
              <a:t>分支领先于</a:t>
            </a:r>
            <a:r>
              <a:rPr lang="en-US" altLang="zh-CN" dirty="0"/>
              <a:t>master</a:t>
            </a:r>
            <a:r>
              <a:rPr lang="zh-CN" altLang="en-US" dirty="0"/>
              <a:t>分支，没有任何分歧</a:t>
            </a:r>
            <a:endParaRPr lang="en-US" altLang="zh-CN" dirty="0"/>
          </a:p>
          <a:p>
            <a:r>
              <a:rPr lang="zh-CN" altLang="en-US" dirty="0"/>
              <a:t>分支发生冲突：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endParaRPr lang="en-US" altLang="zh-CN" dirty="0"/>
          </a:p>
          <a:p>
            <a:pPr lvl="1"/>
            <a:r>
              <a:rPr lang="en-US" altLang="zh-CN" dirty="0"/>
              <a:t>readme.txt</a:t>
            </a:r>
            <a:r>
              <a:rPr lang="zh-CN" altLang="en-US" dirty="0"/>
              <a:t>修改并提交到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endParaRPr lang="en-US" altLang="zh-CN" dirty="0"/>
          </a:p>
          <a:p>
            <a:pPr lvl="1"/>
            <a:r>
              <a:rPr lang="zh-CN" altLang="en-US" dirty="0"/>
              <a:t>切换到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lang="en-US" altLang="zh-CN" dirty="0"/>
          </a:p>
          <a:p>
            <a:pPr lvl="1"/>
            <a:r>
              <a:rPr lang="en-US" altLang="zh-CN" dirty="0"/>
              <a:t>readme.txt</a:t>
            </a:r>
            <a:r>
              <a:rPr lang="zh-CN" altLang="en-US" dirty="0"/>
              <a:t>修改并提交到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lang="en-US" altLang="zh-CN" dirty="0"/>
          </a:p>
          <a:p>
            <a:r>
              <a:rPr lang="en-US" altLang="zh-CN" dirty="0"/>
              <a:t>$ git merge dev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290" name="Picture 2" descr="git-br-feature1">
            <a:extLst>
              <a:ext uri="{FF2B5EF4-FFF2-40B4-BE49-F238E27FC236}">
                <a16:creationId xmlns:a16="http://schemas.microsoft.com/office/drawing/2014/main" id="{072A403A-42FF-4B35-A297-D91AA4E0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49" y="2829886"/>
            <a:ext cx="4048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1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62434-C973-4AFD-8AFD-6EFFDC0D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5C96C-DC39-40AE-A649-77450FAE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手动解决冲突，修改冲突文件</a:t>
            </a:r>
            <a:r>
              <a:rPr lang="en-US" altLang="zh-CN" dirty="0"/>
              <a:t>readme.txt</a:t>
            </a:r>
          </a:p>
          <a:p>
            <a:r>
              <a:rPr lang="en-US" altLang="zh-CN" dirty="0"/>
              <a:t>$ git add readme.txt</a:t>
            </a:r>
          </a:p>
          <a:p>
            <a:r>
              <a:rPr lang="en-US" altLang="zh-CN" dirty="0"/>
              <a:t>$ git commit -m “fix conflict”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可视化查看分支合并情况</a:t>
            </a:r>
            <a:endParaRPr lang="en-US" altLang="zh-CN" dirty="0"/>
          </a:p>
          <a:p>
            <a:r>
              <a:rPr lang="en-US" altLang="zh-CN" dirty="0"/>
              <a:t>$ git log --graph --pretty=oneline --abbrev-commit</a:t>
            </a:r>
            <a:endParaRPr lang="zh-CN" altLang="en-US" dirty="0"/>
          </a:p>
        </p:txBody>
      </p:sp>
      <p:pic>
        <p:nvPicPr>
          <p:cNvPr id="13314" name="Picture 2" descr="git-br-conflict-merged">
            <a:extLst>
              <a:ext uri="{FF2B5EF4-FFF2-40B4-BE49-F238E27FC236}">
                <a16:creationId xmlns:a16="http://schemas.microsoft.com/office/drawing/2014/main" id="{329B124E-B07F-4B6F-ADB3-3796F68E5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311036"/>
            <a:ext cx="5248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1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EB38C-9D26-42A5-AEAA-273C12B6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install 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A2FCF-C7DD-420F-9556-16878E7C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: sudo apt-get install git</a:t>
            </a:r>
          </a:p>
          <a:p>
            <a:r>
              <a:rPr lang="en-US" altLang="zh-CN" dirty="0"/>
              <a:t>Mac : </a:t>
            </a:r>
            <a:r>
              <a:rPr lang="en-US" altLang="zh-CN" u="sng" dirty="0">
                <a:hlinkClick r:id="rId2"/>
              </a:rPr>
              <a:t>http://brew.sh/</a:t>
            </a:r>
            <a:r>
              <a:rPr lang="en-US" altLang="zh-CN" dirty="0"/>
              <a:t>   </a:t>
            </a:r>
            <a:r>
              <a:rPr lang="zh-CN" altLang="en-US" dirty="0"/>
              <a:t>安装好</a:t>
            </a:r>
            <a:r>
              <a:rPr lang="en-US" altLang="zh-CN" dirty="0"/>
              <a:t>homebrew </a:t>
            </a:r>
            <a:r>
              <a:rPr lang="zh-CN" altLang="en-US" dirty="0"/>
              <a:t>后使用</a:t>
            </a:r>
            <a:r>
              <a:rPr lang="en-US" altLang="zh-CN" dirty="0"/>
              <a:t>brew install git</a:t>
            </a:r>
          </a:p>
          <a:p>
            <a:r>
              <a:rPr lang="en-US" altLang="zh-CN" dirty="0"/>
              <a:t>Windows : </a:t>
            </a:r>
            <a:r>
              <a:rPr lang="en-US" altLang="zh-CN" dirty="0">
                <a:hlinkClick r:id="rId3"/>
              </a:rPr>
              <a:t>https://gitforwindows.org/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894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F9175-6A38-4A4D-96D6-B499E185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fast 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ADE5A-2CC1-4B72-9839-82FAA5A5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可能情况下，</a:t>
            </a:r>
            <a:r>
              <a:rPr lang="en-US" altLang="zh-CN" dirty="0"/>
              <a:t>Git</a:t>
            </a:r>
            <a:r>
              <a:rPr lang="zh-CN" altLang="en-US" dirty="0"/>
              <a:t>会使用</a:t>
            </a:r>
            <a:r>
              <a:rPr lang="en-US" altLang="zh-CN" dirty="0"/>
              <a:t>fast forward</a:t>
            </a:r>
            <a:r>
              <a:rPr lang="zh-CN" altLang="en-US" dirty="0"/>
              <a:t>策略进行合并（直接将落后的</a:t>
            </a:r>
            <a:r>
              <a:rPr lang="en-US" altLang="zh-CN" dirty="0"/>
              <a:t>master</a:t>
            </a:r>
            <a:r>
              <a:rPr lang="zh-CN" altLang="en-US" dirty="0"/>
              <a:t>指针指向新的</a:t>
            </a:r>
            <a:r>
              <a:rPr lang="en-US" altLang="zh-CN" dirty="0"/>
              <a:t>dev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禁用</a:t>
            </a:r>
            <a:r>
              <a:rPr lang="en-US" altLang="zh-CN" dirty="0"/>
              <a:t>fast forward</a:t>
            </a:r>
            <a:r>
              <a:rPr lang="zh-CN" altLang="en-US" dirty="0"/>
              <a:t>，生成一个</a:t>
            </a:r>
            <a:r>
              <a:rPr lang="en-US" altLang="zh-CN" dirty="0"/>
              <a:t>commit</a:t>
            </a:r>
            <a:r>
              <a:rPr lang="zh-CN" altLang="en-US" dirty="0"/>
              <a:t>来代替</a:t>
            </a:r>
            <a:endParaRPr lang="en-US" altLang="zh-CN" dirty="0"/>
          </a:p>
          <a:p>
            <a:r>
              <a:rPr lang="en-US" altLang="zh-CN" dirty="0"/>
              <a:t>$ git merge --no-ff -m "merge with no-ff" dev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339" name="Picture 3" descr="git-no-ff-mode">
            <a:extLst>
              <a:ext uri="{FF2B5EF4-FFF2-40B4-BE49-F238E27FC236}">
                <a16:creationId xmlns:a16="http://schemas.microsoft.com/office/drawing/2014/main" id="{AEBFB39F-7B59-45C3-B054-324654E8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87" y="3729038"/>
            <a:ext cx="4572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86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69212-6918-438D-B332-C49D7616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Strategy</a:t>
            </a:r>
            <a:endParaRPr lang="zh-CN" altLang="en-US" dirty="0"/>
          </a:p>
        </p:txBody>
      </p:sp>
      <p:pic>
        <p:nvPicPr>
          <p:cNvPr id="15362" name="Picture 2" descr="git-br-policy">
            <a:extLst>
              <a:ext uri="{FF2B5EF4-FFF2-40B4-BE49-F238E27FC236}">
                <a16:creationId xmlns:a16="http://schemas.microsoft.com/office/drawing/2014/main" id="{EBE2286A-5A8C-4E0F-AF8A-13EECDA374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58" y="2354466"/>
            <a:ext cx="8561883" cy="21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4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6E78-8339-4579-9380-5C249ADB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Save your working 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B6DDF-2C22-4010-B9A7-12DCBBA3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临时存储工作区中的内容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stash</a:t>
            </a:r>
          </a:p>
          <a:p>
            <a:r>
              <a:rPr lang="zh-CN" altLang="en-US" dirty="0"/>
              <a:t>然后去处理别的事情，等处理完后</a:t>
            </a:r>
            <a:endParaRPr lang="en-US" altLang="zh-CN" dirty="0"/>
          </a:p>
          <a:p>
            <a:r>
              <a:rPr lang="zh-CN" altLang="en-US" dirty="0"/>
              <a:t>恢复工作区到栈顶的版本，并从栈中删除栈顶的备份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stash pop</a:t>
            </a:r>
          </a:p>
          <a:p>
            <a:r>
              <a:rPr lang="zh-CN" altLang="en-US" dirty="0"/>
              <a:t>查看栈中多次</a:t>
            </a:r>
            <a:r>
              <a:rPr lang="en-US" altLang="zh-CN" dirty="0"/>
              <a:t>git stash</a:t>
            </a:r>
            <a:r>
              <a:rPr lang="zh-CN" altLang="en-US" dirty="0"/>
              <a:t>的版本</a:t>
            </a:r>
            <a:endParaRPr lang="en-US" altLang="zh-CN" dirty="0"/>
          </a:p>
          <a:p>
            <a:r>
              <a:rPr lang="en-US" altLang="zh-CN" dirty="0"/>
              <a:t>$ git stash list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43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6E78-8339-4579-9380-5C249ADB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Save your working 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B6DDF-2C22-4010-B9A7-12DCBBA3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恢复工作区到指定某一版本</a:t>
            </a:r>
            <a:endParaRPr lang="en-US" altLang="zh-CN" dirty="0"/>
          </a:p>
          <a:p>
            <a:r>
              <a:rPr lang="en-US" altLang="zh-CN" dirty="0"/>
              <a:t>$ git stash apply stash@{0}</a:t>
            </a:r>
          </a:p>
          <a:p>
            <a:r>
              <a:rPr lang="zh-CN" altLang="en-US" dirty="0"/>
              <a:t>删除存储的某一备份</a:t>
            </a:r>
            <a:endParaRPr lang="en-US" altLang="zh-CN" dirty="0"/>
          </a:p>
          <a:p>
            <a:r>
              <a:rPr lang="en-US" altLang="zh-CN" dirty="0"/>
              <a:t>$ git stash drop stash@{0}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45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E72EF-567D-4954-A140-07AFB326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CD931-3673-4F25-AF53-6C136B38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查看远端库的信息</a:t>
            </a:r>
            <a:endParaRPr lang="en-US" altLang="zh-CN" dirty="0"/>
          </a:p>
          <a:p>
            <a:r>
              <a:rPr lang="en-US" altLang="zh-CN" dirty="0"/>
              <a:t>$ git remote -v</a:t>
            </a:r>
          </a:p>
          <a:p>
            <a:r>
              <a:rPr lang="en-US" altLang="zh-CN" dirty="0"/>
              <a:t>-v </a:t>
            </a:r>
            <a:r>
              <a:rPr lang="zh-CN" altLang="en-US" dirty="0"/>
              <a:t>显示详细信息</a:t>
            </a:r>
            <a:endParaRPr lang="en-US" altLang="zh-CN" dirty="0"/>
          </a:p>
          <a:p>
            <a:r>
              <a:rPr lang="zh-CN" altLang="en-US" dirty="0"/>
              <a:t>推送到主分支或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endParaRPr lang="en-US" altLang="zh-CN" dirty="0"/>
          </a:p>
          <a:p>
            <a:r>
              <a:rPr lang="en-US" altLang="zh-CN" dirty="0"/>
              <a:t>$ git push origin master(dev)</a:t>
            </a:r>
          </a:p>
          <a:p>
            <a:r>
              <a:rPr lang="zh-CN" altLang="en-US" dirty="0"/>
              <a:t>根据远端库的其他分支创建本地分支，默认</a:t>
            </a:r>
            <a:r>
              <a:rPr lang="en-US" altLang="zh-CN" dirty="0"/>
              <a:t>git clone</a:t>
            </a:r>
            <a:r>
              <a:rPr lang="zh-CN" altLang="en-US" dirty="0"/>
              <a:t>只有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lang="en-US" altLang="zh-CN" dirty="0"/>
          </a:p>
          <a:p>
            <a:r>
              <a:rPr lang="en-US" altLang="zh-CN" dirty="0"/>
              <a:t>$ git checkout -b dev origin/dev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245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E72EF-567D-4954-A140-07AFB326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CD931-3673-4F25-AF53-6C136B38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如果本地分支领先远端分支，可以直接</a:t>
            </a:r>
            <a:r>
              <a:rPr lang="en-US" altLang="zh-CN" dirty="0"/>
              <a:t>push</a:t>
            </a:r>
            <a:r>
              <a:rPr lang="zh-CN" altLang="en-US" dirty="0"/>
              <a:t>上去</a:t>
            </a:r>
            <a:endParaRPr lang="en-US" altLang="zh-CN" dirty="0"/>
          </a:p>
          <a:p>
            <a:r>
              <a:rPr lang="zh-CN" altLang="en-US" dirty="0"/>
              <a:t>否则，需要先将远端分支的内容抓取下来，解决冲突后</a:t>
            </a:r>
            <a:r>
              <a:rPr lang="en-US" altLang="zh-CN" dirty="0"/>
              <a:t>push</a:t>
            </a:r>
            <a:r>
              <a:rPr lang="zh-CN" altLang="en-US" dirty="0"/>
              <a:t>上去</a:t>
            </a:r>
            <a:endParaRPr lang="en-US" altLang="zh-CN" dirty="0"/>
          </a:p>
          <a:p>
            <a:r>
              <a:rPr lang="zh-CN" altLang="en-US" dirty="0"/>
              <a:t>建立本地分支与远端分支之间的连接</a:t>
            </a:r>
            <a:endParaRPr lang="en-US" altLang="zh-CN" dirty="0"/>
          </a:p>
          <a:p>
            <a:r>
              <a:rPr lang="en-US" altLang="zh-CN" dirty="0"/>
              <a:t>$ git branch --set-upstream-to=origin/dev dev</a:t>
            </a:r>
          </a:p>
          <a:p>
            <a:r>
              <a:rPr lang="zh-CN" altLang="en-US" dirty="0"/>
              <a:t>然后抓取下来</a:t>
            </a:r>
            <a:endParaRPr lang="en-US" altLang="zh-CN" dirty="0"/>
          </a:p>
          <a:p>
            <a:r>
              <a:rPr lang="en-US" altLang="zh-CN" dirty="0"/>
              <a:t>$ git pull</a:t>
            </a:r>
          </a:p>
          <a:p>
            <a:r>
              <a:rPr lang="zh-CN" altLang="en-US" dirty="0"/>
              <a:t>手动解决冲突的文件，并</a:t>
            </a:r>
            <a:r>
              <a:rPr lang="en-US" altLang="zh-CN" dirty="0"/>
              <a:t>commit</a:t>
            </a:r>
            <a:r>
              <a:rPr lang="zh-CN" altLang="en-US" dirty="0"/>
              <a:t>上去，然后</a:t>
            </a:r>
            <a:r>
              <a:rPr lang="en-US" altLang="zh-CN" dirty="0"/>
              <a:t>push</a:t>
            </a:r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push origin dev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06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56001-4697-4D05-8718-A09F0609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(Homework)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71908-A953-469D-AD80-36760F7D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如何参与到开源的项目中？</a:t>
            </a:r>
            <a:endParaRPr lang="en-US" altLang="zh-CN" dirty="0"/>
          </a:p>
          <a:p>
            <a:r>
              <a:rPr lang="zh-CN" altLang="en-US" dirty="0"/>
              <a:t>首先，将项目</a:t>
            </a:r>
            <a:r>
              <a:rPr lang="en-US" altLang="zh-CN" dirty="0"/>
              <a:t>fork</a:t>
            </a:r>
            <a:r>
              <a:rPr lang="zh-CN" altLang="en-US" dirty="0"/>
              <a:t>到自己的账号中</a:t>
            </a:r>
            <a:endParaRPr lang="en-US" altLang="zh-CN" dirty="0"/>
          </a:p>
          <a:p>
            <a:r>
              <a:rPr lang="en-US" altLang="zh-CN" dirty="0"/>
              <a:t>Clone </a:t>
            </a:r>
            <a:r>
              <a:rPr lang="zh-CN" altLang="en-US" dirty="0"/>
              <a:t>到本地</a:t>
            </a:r>
            <a:endParaRPr lang="en-US" altLang="zh-CN" dirty="0"/>
          </a:p>
          <a:p>
            <a:r>
              <a:rPr lang="zh-CN" altLang="en-US" dirty="0"/>
              <a:t>修改代码并</a:t>
            </a:r>
            <a:r>
              <a:rPr lang="en-US" altLang="zh-CN" dirty="0"/>
              <a:t>push</a:t>
            </a:r>
            <a:r>
              <a:rPr lang="zh-CN" altLang="en-US" dirty="0"/>
              <a:t>到自己的远端库中</a:t>
            </a:r>
            <a:endParaRPr lang="en-US" altLang="zh-CN" dirty="0"/>
          </a:p>
          <a:p>
            <a:r>
              <a:rPr lang="zh-CN" altLang="en-US" dirty="0"/>
              <a:t>发起</a:t>
            </a:r>
            <a:r>
              <a:rPr lang="en-US" altLang="zh-CN" dirty="0"/>
              <a:t>pull request</a:t>
            </a:r>
            <a:r>
              <a:rPr lang="zh-CN" altLang="en-US" dirty="0"/>
              <a:t>，通知项目作者接受修改</a:t>
            </a:r>
          </a:p>
        </p:txBody>
      </p:sp>
    </p:spTree>
    <p:extLst>
      <p:ext uri="{BB962C8B-B14F-4D97-AF65-F5344CB8AC3E}">
        <p14:creationId xmlns:p14="http://schemas.microsoft.com/office/powerpoint/2010/main" val="1484373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DE3A-525B-459B-93C5-24CA0C0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Ignore temporary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83CBF-0239-4272-A653-77982638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不同的语言在编译运行过程中会产生各种中间文件</a:t>
            </a:r>
            <a:endParaRPr lang="en-US" altLang="zh-CN" dirty="0"/>
          </a:p>
          <a:p>
            <a:r>
              <a:rPr lang="en-US" altLang="zh-CN" dirty="0"/>
              <a:t>.o .exe .pyc</a:t>
            </a:r>
          </a:p>
          <a:p>
            <a:r>
              <a:rPr lang="zh-CN" altLang="en-US" dirty="0"/>
              <a:t>忽略这些文件，使其对</a:t>
            </a:r>
            <a:r>
              <a:rPr lang="en-US" altLang="zh-CN" dirty="0"/>
              <a:t>git</a:t>
            </a:r>
            <a:r>
              <a:rPr lang="zh-CN" altLang="en-US" dirty="0"/>
              <a:t>操作不可见</a:t>
            </a:r>
            <a:endParaRPr lang="en-US" altLang="zh-CN" dirty="0"/>
          </a:p>
          <a:p>
            <a:r>
              <a:rPr lang="zh-CN" altLang="en-US" dirty="0"/>
              <a:t>在代码库中创建</a:t>
            </a:r>
            <a:r>
              <a:rPr lang="en-US" altLang="zh-CN" dirty="0"/>
              <a:t>.gitignore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890613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DE3A-525B-459B-93C5-24CA0C0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Ignore temporary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83CBF-0239-4272-A653-77982638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*.py[cod]			#</a:t>
            </a:r>
            <a:r>
              <a:rPr lang="zh-CN" altLang="en-US" dirty="0"/>
              <a:t>正则表达式，忽略</a:t>
            </a:r>
            <a:r>
              <a:rPr lang="en-US" altLang="zh-CN" dirty="0"/>
              <a:t>pyc</a:t>
            </a:r>
            <a:r>
              <a:rPr lang="zh-CN" altLang="en-US" dirty="0"/>
              <a:t> </a:t>
            </a:r>
            <a:r>
              <a:rPr lang="en-US" altLang="zh-CN" dirty="0"/>
              <a:t>pyo</a:t>
            </a:r>
            <a:r>
              <a:rPr lang="zh-CN" altLang="en-US" dirty="0"/>
              <a:t> </a:t>
            </a:r>
            <a:r>
              <a:rPr lang="en-US" altLang="zh-CN" dirty="0"/>
              <a:t>pyd</a:t>
            </a:r>
            <a:r>
              <a:rPr lang="zh-CN" altLang="en-US" dirty="0"/>
              <a:t>后缀文件</a:t>
            </a:r>
            <a:endParaRPr lang="en-US" altLang="zh-CN" dirty="0"/>
          </a:p>
          <a:p>
            <a:r>
              <a:rPr lang="zh-CN" altLang="en-US" dirty="0"/>
              <a:t>如果想添加一个文件到</a:t>
            </a:r>
            <a:r>
              <a:rPr lang="en-US" altLang="zh-CN" dirty="0"/>
              <a:t>Git</a:t>
            </a:r>
            <a:r>
              <a:rPr lang="zh-CN" altLang="en-US" dirty="0"/>
              <a:t>，但发现添加不了，原因是这个文件被</a:t>
            </a:r>
            <a:r>
              <a:rPr lang="en-US" altLang="zh-CN" dirty="0"/>
              <a:t>.gitignore</a:t>
            </a:r>
            <a:r>
              <a:rPr lang="zh-CN" altLang="en-US" dirty="0"/>
              <a:t>忽略了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 add -f func.pyc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git check-ignore</a:t>
            </a:r>
            <a:r>
              <a:rPr lang="zh-CN" altLang="en-US" dirty="0"/>
              <a:t>命令检查是</a:t>
            </a:r>
            <a:r>
              <a:rPr lang="en-US" altLang="zh-CN" dirty="0"/>
              <a:t>.gitignore</a:t>
            </a:r>
            <a:r>
              <a:rPr lang="zh-CN" altLang="en-US" dirty="0"/>
              <a:t>哪一行规则将它忽略了</a:t>
            </a:r>
            <a:endParaRPr lang="en-US" altLang="zh-CN" dirty="0"/>
          </a:p>
          <a:p>
            <a:r>
              <a:rPr lang="en-US" altLang="zh-CN" dirty="0"/>
              <a:t>$ git check-ignore -v func.pyc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436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984C5-33C8-4C95-BDAF-C89FBD56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73C28-3CA7-46F4-850C-D29417FE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将自己的姓名，学号，</a:t>
            </a:r>
            <a:r>
              <a:rPr lang="en-US" altLang="zh-CN" dirty="0"/>
              <a:t>Accounts9</a:t>
            </a:r>
            <a:r>
              <a:rPr lang="zh-CN" altLang="en-US" dirty="0"/>
              <a:t>账号，</a:t>
            </a:r>
            <a:r>
              <a:rPr lang="en-US" altLang="zh-CN" dirty="0"/>
              <a:t>Github</a:t>
            </a:r>
            <a:r>
              <a:rPr lang="zh-CN" altLang="en-US" dirty="0"/>
              <a:t>账号以及能让别人记住自己的一句话描述以</a:t>
            </a:r>
            <a:r>
              <a:rPr lang="en-US" altLang="zh-CN" dirty="0"/>
              <a:t>txt</a:t>
            </a:r>
            <a:r>
              <a:rPr lang="zh-CN" altLang="en-US" dirty="0"/>
              <a:t>文件形式写下来，文件名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*(</a:t>
            </a:r>
            <a:r>
              <a:rPr lang="zh-CN" altLang="en-US" dirty="0"/>
              <a:t>姓名</a:t>
            </a:r>
            <a:r>
              <a:rPr lang="en-US" altLang="zh-CN" dirty="0"/>
              <a:t>).txt</a:t>
            </a:r>
          </a:p>
          <a:p>
            <a:r>
              <a:rPr lang="zh-CN" altLang="en-US" dirty="0"/>
              <a:t>加密压缩为</a:t>
            </a:r>
            <a:r>
              <a:rPr lang="en-US" altLang="zh-CN" dirty="0"/>
              <a:t>*(git</a:t>
            </a:r>
            <a:r>
              <a:rPr lang="zh-CN" altLang="en-US" dirty="0"/>
              <a:t>用户名</a:t>
            </a:r>
            <a:r>
              <a:rPr lang="en-US" altLang="zh-CN" dirty="0"/>
              <a:t>).zip</a:t>
            </a:r>
            <a:r>
              <a:rPr lang="zh-CN" altLang="en-US" dirty="0"/>
              <a:t>，密码为</a:t>
            </a:r>
            <a:r>
              <a:rPr lang="en-US" altLang="zh-CN" dirty="0"/>
              <a:t>thuac2020</a:t>
            </a:r>
          </a:p>
          <a:p>
            <a:r>
              <a:rPr lang="en-US" altLang="zh-CN" dirty="0"/>
              <a:t>Fork</a:t>
            </a:r>
            <a:r>
              <a:rPr lang="zh-CN" altLang="en-US" dirty="0"/>
              <a:t>一下我在</a:t>
            </a:r>
            <a:r>
              <a:rPr lang="en-US" altLang="zh-CN" dirty="0"/>
              <a:t>github</a:t>
            </a:r>
            <a:r>
              <a:rPr lang="zh-CN" altLang="en-US" dirty="0"/>
              <a:t>上创建的库，以自己</a:t>
            </a:r>
            <a:r>
              <a:rPr lang="en-US" altLang="zh-CN" dirty="0"/>
              <a:t>git</a:t>
            </a:r>
            <a:r>
              <a:rPr lang="zh-CN" altLang="en-US" dirty="0"/>
              <a:t>用户名作为名称创建分支，将</a:t>
            </a:r>
            <a:r>
              <a:rPr lang="en-US" altLang="zh-CN" dirty="0"/>
              <a:t>*(git</a:t>
            </a:r>
            <a:r>
              <a:rPr lang="zh-CN" altLang="en-US" dirty="0"/>
              <a:t>用户名</a:t>
            </a:r>
            <a:r>
              <a:rPr lang="en-US" altLang="zh-CN" dirty="0"/>
              <a:t>).zip</a:t>
            </a:r>
            <a:r>
              <a:rPr lang="zh-CN" altLang="en-US" dirty="0"/>
              <a:t>文件</a:t>
            </a:r>
            <a:r>
              <a:rPr lang="en-US" altLang="zh-CN" dirty="0"/>
              <a:t>push</a:t>
            </a:r>
            <a:r>
              <a:rPr lang="zh-CN" altLang="en-US" dirty="0"/>
              <a:t>到远程库</a:t>
            </a:r>
            <a:endParaRPr lang="en-US" altLang="zh-CN" dirty="0"/>
          </a:p>
          <a:p>
            <a:r>
              <a:rPr lang="zh-CN" altLang="en-US" dirty="0"/>
              <a:t>向我发出</a:t>
            </a:r>
            <a:r>
              <a:rPr lang="en-US" altLang="zh-CN" dirty="0"/>
              <a:t>pull request</a:t>
            </a:r>
            <a:r>
              <a:rPr lang="zh-CN" altLang="en-US" dirty="0"/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45585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27DB-989C-4B8F-AE83-4708A548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699AD-B081-42C8-A722-FAD5420E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git config --global user.name “Your name”</a:t>
            </a:r>
          </a:p>
          <a:p>
            <a:r>
              <a:rPr lang="en-US" altLang="zh-CN" dirty="0"/>
              <a:t>$ git config --global user.email “youremail@email.com”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59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03A96-ED83-4134-B70C-7FACDC2D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5F7EBB-7122-489E-A814-514D60353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251" y="2319295"/>
            <a:ext cx="5293497" cy="22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0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B66EA-E7FC-4F01-9B7F-F0CD7D12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local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6D751-4672-48FA-B3D3-F3FAA6CE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进入到任意文件夹下</a:t>
            </a:r>
            <a:r>
              <a:rPr lang="en-US" altLang="zh-CN" dirty="0"/>
              <a:t>(learngit/)</a:t>
            </a:r>
            <a:r>
              <a:rPr lang="zh-CN" altLang="en-US" dirty="0"/>
              <a:t>，为了避免遇到各种莫名其妙的问题，请确保目录名，包括父目录不包含中文。</a:t>
            </a:r>
            <a:endParaRPr lang="en-US" altLang="zh-CN" dirty="0"/>
          </a:p>
          <a:p>
            <a:r>
              <a:rPr lang="en-US" altLang="zh-CN" dirty="0"/>
              <a:t> $ git init </a:t>
            </a:r>
          </a:p>
          <a:p>
            <a:r>
              <a:rPr lang="zh-CN" altLang="en-US" dirty="0"/>
              <a:t>千万不要使用</a:t>
            </a:r>
            <a:r>
              <a:rPr lang="en-US" altLang="zh-CN" dirty="0"/>
              <a:t>Windows</a:t>
            </a:r>
            <a:r>
              <a:rPr lang="zh-CN" altLang="en-US" dirty="0"/>
              <a:t>自带的记事本编辑任何文本文件。原因是</a:t>
            </a:r>
            <a:r>
              <a:rPr lang="en-US" altLang="zh-CN" dirty="0"/>
              <a:t>Microsoft</a:t>
            </a:r>
            <a:r>
              <a:rPr lang="zh-CN" altLang="en-US" dirty="0"/>
              <a:t>开发记事本的团队使用了一个非常弱智的行为来保存</a:t>
            </a:r>
            <a:r>
              <a:rPr lang="en-US" altLang="zh-CN" dirty="0"/>
              <a:t>UTF-8</a:t>
            </a:r>
            <a:r>
              <a:rPr lang="zh-CN" altLang="en-US" dirty="0"/>
              <a:t>编码的文件，他们自作聪明地在每个文件开头添加了</a:t>
            </a:r>
            <a:r>
              <a:rPr lang="en-US" altLang="zh-CN" dirty="0"/>
              <a:t>0xefbbbf</a:t>
            </a:r>
            <a:r>
              <a:rPr lang="zh-CN" altLang="en-US" dirty="0"/>
              <a:t>（十六进制）的字符，你会遇到很多不可思议的问题，都是由记事本的弱智行为带来的。</a:t>
            </a:r>
            <a:endParaRPr lang="en-US" altLang="zh-CN" dirty="0"/>
          </a:p>
          <a:p>
            <a:r>
              <a:rPr lang="zh-CN" altLang="en-US" dirty="0"/>
              <a:t>记得把</a:t>
            </a:r>
            <a:r>
              <a:rPr lang="en-US" altLang="zh-CN" dirty="0"/>
              <a:t>Notepad++</a:t>
            </a:r>
            <a:r>
              <a:rPr lang="zh-CN" altLang="en-US" dirty="0"/>
              <a:t>的默认编码设置为</a:t>
            </a:r>
            <a:r>
              <a:rPr lang="en-US" altLang="zh-CN" dirty="0"/>
              <a:t>UTF-8 without BOM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385334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32331-75C7-4D89-A884-2DFFB22D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Working Directory &amp;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18E53-EE9B-4440-AE6B-AA9FC39B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工作区</a:t>
            </a:r>
            <a:r>
              <a:rPr lang="en-US" altLang="zh-CN" dirty="0"/>
              <a:t>(Working Directory)</a:t>
            </a:r>
          </a:p>
          <a:p>
            <a:endParaRPr lang="zh-CN" altLang="en-US" dirty="0"/>
          </a:p>
        </p:txBody>
      </p:sp>
      <p:pic>
        <p:nvPicPr>
          <p:cNvPr id="2050" name="Picture 2" descr="working-dir">
            <a:extLst>
              <a:ext uri="{FF2B5EF4-FFF2-40B4-BE49-F238E27FC236}">
                <a16:creationId xmlns:a16="http://schemas.microsoft.com/office/drawing/2014/main" id="{F5781D2B-F376-4D55-80F7-F0D1CC70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519363"/>
            <a:ext cx="59245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32331-75C7-4D89-A884-2DFFB22D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Working Directory &amp;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18E53-EE9B-4440-AE6B-AA9FC39B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版本库</a:t>
            </a:r>
            <a:r>
              <a:rPr lang="en-US" altLang="zh-CN" dirty="0"/>
              <a:t>(Repo) :</a:t>
            </a:r>
            <a:r>
              <a:rPr lang="zh-CN" altLang="en-US" dirty="0"/>
              <a:t> 暂存区</a:t>
            </a:r>
            <a:r>
              <a:rPr lang="en-US" altLang="zh-CN" dirty="0"/>
              <a:t> </a:t>
            </a:r>
            <a:r>
              <a:rPr lang="zh-CN" altLang="en-US" dirty="0"/>
              <a:t>当前分支</a:t>
            </a:r>
            <a:endParaRPr lang="en-US" altLang="zh-CN" dirty="0"/>
          </a:p>
          <a:p>
            <a:r>
              <a:rPr lang="en-US" altLang="zh-CN" dirty="0"/>
              <a:t>.git</a:t>
            </a:r>
            <a:r>
              <a:rPr lang="zh-CN" altLang="en-US" dirty="0"/>
              <a:t>目录下</a:t>
            </a:r>
          </a:p>
        </p:txBody>
      </p:sp>
      <p:pic>
        <p:nvPicPr>
          <p:cNvPr id="3076" name="Picture 4" descr="git-repo">
            <a:extLst>
              <a:ext uri="{FF2B5EF4-FFF2-40B4-BE49-F238E27FC236}">
                <a16:creationId xmlns:a16="http://schemas.microsoft.com/office/drawing/2014/main" id="{48CDA249-F001-48BF-8121-EDA47C46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267886"/>
            <a:ext cx="43624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5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FDDCD-2764-413E-85C4-A832027C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file and commit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03CA7-08EC-4E81-9448-59DDA96F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learngit</a:t>
            </a:r>
            <a:r>
              <a:rPr lang="zh-CN" altLang="en-US" dirty="0"/>
              <a:t>下创建一个文本文件</a:t>
            </a:r>
            <a:r>
              <a:rPr lang="en-US" altLang="zh-CN" dirty="0"/>
              <a:t>(readme.txt)</a:t>
            </a:r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add readme.txt</a:t>
            </a:r>
          </a:p>
          <a:p>
            <a:r>
              <a:rPr lang="en-US" altLang="zh-CN" dirty="0"/>
              <a:t>$ git commit -m “create readme.txt”</a:t>
            </a:r>
          </a:p>
          <a:p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$ git status </a:t>
            </a:r>
            <a:r>
              <a:rPr lang="zh-CN" altLang="en-US" dirty="0"/>
              <a:t>查看当前工作区</a:t>
            </a:r>
            <a:r>
              <a:rPr lang="en-US" altLang="zh-CN" dirty="0"/>
              <a:t>/</a:t>
            </a:r>
            <a:r>
              <a:rPr lang="zh-CN" altLang="en-US" dirty="0"/>
              <a:t>暂存区的状态</a:t>
            </a:r>
            <a:endParaRPr lang="en-US" altLang="zh-CN" dirty="0"/>
          </a:p>
          <a:p>
            <a:r>
              <a:rPr lang="en-US" altLang="zh-CN" dirty="0"/>
              <a:t>-m </a:t>
            </a:r>
            <a:r>
              <a:rPr lang="zh-CN" altLang="en-US" dirty="0"/>
              <a:t>可选，用于描述该次提交，不使用 </a:t>
            </a:r>
            <a:r>
              <a:rPr lang="en-US" altLang="zh-CN" dirty="0"/>
              <a:t>-m </a:t>
            </a:r>
            <a:r>
              <a:rPr lang="zh-CN" altLang="en-US" dirty="0"/>
              <a:t>会在描述位置生成随机字符串</a:t>
            </a:r>
            <a:endParaRPr lang="en-US" altLang="zh-CN" dirty="0"/>
          </a:p>
          <a:p>
            <a:r>
              <a:rPr lang="en-US" altLang="zh-CN" dirty="0"/>
              <a:t>add </a:t>
            </a:r>
            <a:r>
              <a:rPr lang="zh-CN" altLang="en-US" dirty="0"/>
              <a:t>支持通配符，例如 </a:t>
            </a:r>
            <a:r>
              <a:rPr lang="en-US" altLang="zh-CN" dirty="0"/>
              <a:t>$ git add *</a:t>
            </a:r>
          </a:p>
        </p:txBody>
      </p:sp>
    </p:spTree>
    <p:extLst>
      <p:ext uri="{BB962C8B-B14F-4D97-AF65-F5344CB8AC3E}">
        <p14:creationId xmlns:p14="http://schemas.microsoft.com/office/powerpoint/2010/main" val="278676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5D3EE-256F-4A13-BF87-29DCC6CE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and 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ABBF8-C610-4CF6-91EC-73DEFF3B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多次修改并使用</a:t>
            </a:r>
            <a:r>
              <a:rPr lang="en-US" altLang="zh-CN" dirty="0"/>
              <a:t>commit</a:t>
            </a:r>
            <a:r>
              <a:rPr lang="zh-CN" altLang="en-US" dirty="0"/>
              <a:t>提交</a:t>
            </a:r>
            <a:endParaRPr lang="en-US" altLang="zh-CN" dirty="0"/>
          </a:p>
          <a:p>
            <a:r>
              <a:rPr lang="zh-CN" altLang="en-US" dirty="0"/>
              <a:t>查看历史记录</a:t>
            </a:r>
            <a:endParaRPr lang="en-US" altLang="zh-CN" dirty="0"/>
          </a:p>
          <a:p>
            <a:r>
              <a:rPr lang="en-US" altLang="zh-CN" dirty="0"/>
              <a:t>$ git log --pretty=oneline</a:t>
            </a:r>
          </a:p>
          <a:p>
            <a:r>
              <a:rPr lang="zh-CN" altLang="en-US" dirty="0"/>
              <a:t>回退到上一个版本</a:t>
            </a:r>
            <a:endParaRPr lang="en-US" altLang="zh-CN" dirty="0"/>
          </a:p>
          <a:p>
            <a:r>
              <a:rPr lang="en-US" altLang="zh-CN" dirty="0"/>
              <a:t>$ git reset --hard HEAD^</a:t>
            </a:r>
          </a:p>
          <a:p>
            <a:r>
              <a:rPr lang="zh-CN" altLang="en-US" dirty="0"/>
              <a:t>上两个版本 </a:t>
            </a:r>
            <a:r>
              <a:rPr lang="en-US" altLang="zh-CN" dirty="0"/>
              <a:t>HEAD^^</a:t>
            </a:r>
            <a:r>
              <a:rPr lang="zh-CN" altLang="en-US" dirty="0"/>
              <a:t>，上</a:t>
            </a:r>
            <a:r>
              <a:rPr lang="en-US" altLang="zh-CN" dirty="0"/>
              <a:t>100</a:t>
            </a:r>
            <a:r>
              <a:rPr lang="zh-CN" altLang="en-US" dirty="0"/>
              <a:t>个版本 </a:t>
            </a:r>
            <a:r>
              <a:rPr lang="en-US" altLang="zh-CN" dirty="0"/>
              <a:t>HEAD~100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97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1775</Words>
  <Application>Microsoft Office PowerPoint</Application>
  <PresentationFormat>宽屏</PresentationFormat>
  <Paragraphs>197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等线</vt:lpstr>
      <vt:lpstr>等线 Light</vt:lpstr>
      <vt:lpstr>Arial</vt:lpstr>
      <vt:lpstr>Wingdings</vt:lpstr>
      <vt:lpstr>Office 主题​​</vt:lpstr>
      <vt:lpstr>Git Tutorial</vt:lpstr>
      <vt:lpstr>What’s Git</vt:lpstr>
      <vt:lpstr>How to install Git</vt:lpstr>
      <vt:lpstr>Configure Git</vt:lpstr>
      <vt:lpstr>Create local repository</vt:lpstr>
      <vt:lpstr>Working Directory &amp; Repository</vt:lpstr>
      <vt:lpstr>Working Directory &amp; Repository</vt:lpstr>
      <vt:lpstr>Create a file and commit </vt:lpstr>
      <vt:lpstr>Back and forward</vt:lpstr>
      <vt:lpstr>Back and forward</vt:lpstr>
      <vt:lpstr>Change file</vt:lpstr>
      <vt:lpstr>Delete file </vt:lpstr>
      <vt:lpstr>GitHub &amp; remote Repo</vt:lpstr>
      <vt:lpstr>SSH Key</vt:lpstr>
      <vt:lpstr>Add SSH Key</vt:lpstr>
      <vt:lpstr>Add SSH Key</vt:lpstr>
      <vt:lpstr>Create remote Repo</vt:lpstr>
      <vt:lpstr>Create remote Repo</vt:lpstr>
      <vt:lpstr>Push</vt:lpstr>
      <vt:lpstr>Push</vt:lpstr>
      <vt:lpstr>Clone </vt:lpstr>
      <vt:lpstr>Clone</vt:lpstr>
      <vt:lpstr>Branch</vt:lpstr>
      <vt:lpstr>Create a Branch</vt:lpstr>
      <vt:lpstr>Create a Branch</vt:lpstr>
      <vt:lpstr>Create a Branch</vt:lpstr>
      <vt:lpstr>Create a Branch</vt:lpstr>
      <vt:lpstr>Conflict</vt:lpstr>
      <vt:lpstr>Conflict</vt:lpstr>
      <vt:lpstr>No fast forward</vt:lpstr>
      <vt:lpstr>Branch Strategy</vt:lpstr>
      <vt:lpstr>Save your working directory</vt:lpstr>
      <vt:lpstr>Save your working directory</vt:lpstr>
      <vt:lpstr>Cooperation</vt:lpstr>
      <vt:lpstr>Cooperation</vt:lpstr>
      <vt:lpstr>GitHub (Homework)</vt:lpstr>
      <vt:lpstr>Ignore temporary files</vt:lpstr>
      <vt:lpstr>Ignore temporary files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天行</dc:creator>
  <cp:lastModifiedBy>天行</cp:lastModifiedBy>
  <cp:revision>33</cp:revision>
  <dcterms:created xsi:type="dcterms:W3CDTF">2019-07-02T01:05:25Z</dcterms:created>
  <dcterms:modified xsi:type="dcterms:W3CDTF">2019-07-02T09:26:32Z</dcterms:modified>
</cp:coreProperties>
</file>